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handoutMasterIdLst>
    <p:handoutMasterId r:id="rId24"/>
  </p:handoutMasterIdLst>
  <p:sldIdLst>
    <p:sldId id="256" r:id="rId2"/>
    <p:sldId id="267" r:id="rId3"/>
    <p:sldId id="262" r:id="rId4"/>
    <p:sldId id="335" r:id="rId5"/>
    <p:sldId id="336" r:id="rId6"/>
    <p:sldId id="333" r:id="rId7"/>
    <p:sldId id="269" r:id="rId8"/>
    <p:sldId id="321" r:id="rId9"/>
    <p:sldId id="322" r:id="rId10"/>
    <p:sldId id="323" r:id="rId11"/>
    <p:sldId id="324" r:id="rId12"/>
    <p:sldId id="325" r:id="rId13"/>
    <p:sldId id="326" r:id="rId14"/>
    <p:sldId id="327" r:id="rId15"/>
    <p:sldId id="328" r:id="rId16"/>
    <p:sldId id="329" r:id="rId17"/>
    <p:sldId id="330" r:id="rId18"/>
    <p:sldId id="331" r:id="rId19"/>
    <p:sldId id="332" r:id="rId20"/>
    <p:sldId id="337" r:id="rId21"/>
    <p:sldId id="338" r:id="rId22"/>
  </p:sldIdLst>
  <p:sldSz cx="18288000" cy="10287000"/>
  <p:notesSz cx="6858000" cy="9144000"/>
  <p:embeddedFontLst>
    <p:embeddedFont>
      <p:font typeface="Arial Bold" panose="020B0604020202020204" charset="0"/>
      <p:regular r:id="rId25"/>
      <p:bold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A451FE-4058-4A63-9723-DC35E4F11EE0}" v="268" dt="2024-06-19T15:51:07.310"/>
    <p1510:client id="{6FD55A49-C837-47D1-B0C6-D5F8E4ABC22D}" v="1704" dt="2024-06-19T10:04:54.542"/>
    <p1510:client id="{85E34C49-D919-4741-A4A5-AD2CC5377FA2}" v="143" dt="2024-06-19T13:23:32.0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8" d="100"/>
          <a:sy n="68" d="100"/>
        </p:scale>
        <p:origin x="81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679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a:extLst>
              <a:ext uri="{FF2B5EF4-FFF2-40B4-BE49-F238E27FC236}">
                <a16:creationId xmlns:a16="http://schemas.microsoft.com/office/drawing/2014/main" id="{27AEEB62-696C-70F8-7CE6-B99C6EE4380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a:extLst>
              <a:ext uri="{FF2B5EF4-FFF2-40B4-BE49-F238E27FC236}">
                <a16:creationId xmlns:a16="http://schemas.microsoft.com/office/drawing/2014/main" id="{80BFC64B-B6D8-E36C-7F9C-2B892D22B2C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E096F71-2C71-457C-92C2-E0729671AB08}" type="datetimeFigureOut">
              <a:rPr lang="pt-BR" smtClean="0"/>
              <a:t>21/06/2024</a:t>
            </a:fld>
            <a:endParaRPr lang="pt-BR"/>
          </a:p>
        </p:txBody>
      </p:sp>
      <p:sp>
        <p:nvSpPr>
          <p:cNvPr id="4" name="Espaço Reservado para Rodapé 3">
            <a:extLst>
              <a:ext uri="{FF2B5EF4-FFF2-40B4-BE49-F238E27FC236}">
                <a16:creationId xmlns:a16="http://schemas.microsoft.com/office/drawing/2014/main" id="{57619E7C-6F6D-0F7E-B71A-2EED62CCBE0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a:extLst>
              <a:ext uri="{FF2B5EF4-FFF2-40B4-BE49-F238E27FC236}">
                <a16:creationId xmlns:a16="http://schemas.microsoft.com/office/drawing/2014/main" id="{11A6A2FA-909E-1EFE-C90D-F63F28EF7C1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ED110B7-5381-489B-B853-A451C2911A6B}" type="slidenum">
              <a:rPr lang="pt-BR" smtClean="0"/>
              <a:t>‹nº›</a:t>
            </a:fld>
            <a:endParaRPr lang="pt-BR"/>
          </a:p>
        </p:txBody>
      </p:sp>
    </p:spTree>
    <p:extLst>
      <p:ext uri="{BB962C8B-B14F-4D97-AF65-F5344CB8AC3E}">
        <p14:creationId xmlns:p14="http://schemas.microsoft.com/office/powerpoint/2010/main" val="3257999555"/>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3.png>
</file>

<file path=ppt/media/image4.png>
</file>

<file path=ppt/media/image5.jpe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C0F8A0-03EB-467C-9BEE-0529121C9DE0}" type="datetimeFigureOut">
              <a:rPr lang="pt-BR" smtClean="0"/>
              <a:t>21/06/2024</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7343D7-1D8B-4996-BD00-FA32AB5576DD}" type="slidenum">
              <a:rPr lang="pt-BR" smtClean="0"/>
              <a:t>‹nº›</a:t>
            </a:fld>
            <a:endParaRPr lang="pt-BR"/>
          </a:p>
        </p:txBody>
      </p:sp>
    </p:spTree>
    <p:extLst>
      <p:ext uri="{BB962C8B-B14F-4D97-AF65-F5344CB8AC3E}">
        <p14:creationId xmlns:p14="http://schemas.microsoft.com/office/powerpoint/2010/main" val="4261494690"/>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B97FA1-0210-4B83-B6A8-7220CF55DF7A}" type="datetime1">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623EB46-9AB0-4237-9447-AFB4C2938782}" type="datetime1">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6D03CB-96A0-4A2C-B5DD-7429ABADDE9A}" type="datetime1">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BEA465-3AEA-47B6-B8A4-D8514270996A}" type="datetime1">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20DBC5-D03A-4415-97E0-6B01828AF6EA}" type="datetime1">
              <a:rPr lang="en-US" smtClean="0"/>
              <a:t>6/21/2024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EA72705-E1AD-4B08-8E15-AD92D0E30715}" type="datetime1">
              <a:rPr lang="en-US" smtClean="0"/>
              <a:t>6/21/2024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DB05D10-1879-47C1-BAAD-F133ADF75B4D}" type="datetime1">
              <a:rPr lang="en-US" smtClean="0"/>
              <a:t>6/21/2024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8E0439F-4DF8-45C0-AFBD-4E68F82B5AF1}" type="datetime1">
              <a:rPr lang="en-US" smtClean="0"/>
              <a:t>6/21/2024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F8F34E-2ABF-4678-B78F-B9ADA2EA04E2}" type="datetime1">
              <a:rPr lang="en-US" smtClean="0"/>
              <a:t>6/21/2024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12E54E-3156-447B-BB82-77AED24BA9DC}" type="datetime1">
              <a:rPr lang="en-US" smtClean="0"/>
              <a:t>6/21/2024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1D0FCD3-F0F1-4104-859B-3D3D27CD3882}" type="datetime1">
              <a:rPr lang="en-US" smtClean="0"/>
              <a:t>6/21/2024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B6EC6B-E2DA-47A7-BF36-BF80F63D2A9D}" type="datetime1">
              <a:rPr lang="en-US" smtClean="0"/>
              <a:t>6/21/2024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hyperlink" Target="https://approachableai.com/freedom-gpt/"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hyperlink" Target="https://www.gsb.stanford.edu/insights/trust-verify-peeking-inside-black-box-machine-learnin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sp>
        <p:nvSpPr>
          <p:cNvPr id="2" name="Freeform 2"/>
          <p:cNvSpPr/>
          <p:nvPr/>
        </p:nvSpPr>
        <p:spPr>
          <a:xfrm>
            <a:off x="13131799" y="0"/>
            <a:ext cx="5156201" cy="10287000"/>
          </a:xfrm>
          <a:custGeom>
            <a:avLst/>
            <a:gdLst/>
            <a:ahLst/>
            <a:cxnLst/>
            <a:rect l="l" t="t" r="r" b="b"/>
            <a:pathLst>
              <a:path w="5156201" h="10287000">
                <a:moveTo>
                  <a:pt x="0" y="0"/>
                </a:moveTo>
                <a:lnTo>
                  <a:pt x="5156201" y="0"/>
                </a:lnTo>
                <a:lnTo>
                  <a:pt x="5156201"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l="-61" r="-61"/>
            </a:stretch>
          </a:blipFill>
        </p:spPr>
        <p:txBody>
          <a:bodyPr/>
          <a:lstStyle/>
          <a:p>
            <a:endParaRPr lang="pt-BR"/>
          </a:p>
        </p:txBody>
      </p:sp>
      <p:sp>
        <p:nvSpPr>
          <p:cNvPr id="3" name="TextBox 3"/>
          <p:cNvSpPr txBox="1"/>
          <p:nvPr/>
        </p:nvSpPr>
        <p:spPr>
          <a:xfrm>
            <a:off x="1028700" y="790575"/>
            <a:ext cx="11488973" cy="2066925"/>
          </a:xfrm>
          <a:prstGeom prst="rect">
            <a:avLst/>
          </a:prstGeom>
        </p:spPr>
        <p:txBody>
          <a:bodyPr lIns="0" tIns="0" rIns="0" bIns="0" rtlCol="0" anchor="t">
            <a:spAutoFit/>
          </a:bodyPr>
          <a:lstStyle/>
          <a:p>
            <a:pPr algn="l">
              <a:lnSpc>
                <a:spcPts val="14400"/>
              </a:lnSpc>
            </a:pPr>
            <a:r>
              <a:rPr lang="en-US" sz="12000">
                <a:solidFill>
                  <a:srgbClr val="1644D5"/>
                </a:solidFill>
                <a:latin typeface="Arial"/>
              </a:rPr>
              <a:t>Script </a:t>
            </a:r>
            <a:r>
              <a:rPr lang="en-US" sz="12000" dirty="0" err="1">
                <a:solidFill>
                  <a:srgbClr val="1644D5"/>
                </a:solidFill>
                <a:latin typeface="Arial"/>
              </a:rPr>
              <a:t>Inteligente</a:t>
            </a:r>
            <a:r>
              <a:rPr lang="en-US" sz="12000" dirty="0">
                <a:solidFill>
                  <a:srgbClr val="1644D5"/>
                </a:solidFill>
                <a:latin typeface="Arial"/>
              </a:rPr>
              <a:t> </a:t>
            </a:r>
          </a:p>
        </p:txBody>
      </p:sp>
      <p:sp>
        <p:nvSpPr>
          <p:cNvPr id="4" name="TextBox 4"/>
          <p:cNvSpPr txBox="1"/>
          <p:nvPr/>
        </p:nvSpPr>
        <p:spPr>
          <a:xfrm>
            <a:off x="1082040" y="7767966"/>
            <a:ext cx="11488973" cy="699897"/>
          </a:xfrm>
          <a:prstGeom prst="rect">
            <a:avLst/>
          </a:prstGeom>
        </p:spPr>
        <p:txBody>
          <a:bodyPr lIns="0" tIns="0" rIns="0" bIns="0" rtlCol="0" anchor="t">
            <a:spAutoFit/>
          </a:bodyPr>
          <a:lstStyle/>
          <a:p>
            <a:pPr algn="l">
              <a:lnSpc>
                <a:spcPts val="5184"/>
              </a:lnSpc>
            </a:pPr>
            <a:r>
              <a:rPr lang="en-US" sz="3600" dirty="0" err="1">
                <a:solidFill>
                  <a:srgbClr val="404040"/>
                </a:solidFill>
                <a:latin typeface="Arial"/>
              </a:rPr>
              <a:t>Autores</a:t>
            </a:r>
            <a:r>
              <a:rPr lang="en-US" sz="3600" dirty="0">
                <a:solidFill>
                  <a:srgbClr val="404040"/>
                </a:solidFill>
                <a:latin typeface="Arial"/>
              </a:rPr>
              <a:t>: Giordano Bruno </a:t>
            </a:r>
            <a:r>
              <a:rPr lang="en-US" sz="3600" dirty="0" err="1">
                <a:solidFill>
                  <a:srgbClr val="404040"/>
                </a:solidFill>
                <a:latin typeface="Arial"/>
              </a:rPr>
              <a:t>Mochel</a:t>
            </a:r>
            <a:r>
              <a:rPr lang="en-US" sz="3600" dirty="0">
                <a:solidFill>
                  <a:srgbClr val="404040"/>
                </a:solidFill>
                <a:latin typeface="Arial"/>
              </a:rPr>
              <a:t> e Vitor Ferreira Nunes</a:t>
            </a:r>
          </a:p>
        </p:txBody>
      </p:sp>
      <p:sp>
        <p:nvSpPr>
          <p:cNvPr id="5" name="Espaço Reservado para Número de Slide 4">
            <a:extLst>
              <a:ext uri="{FF2B5EF4-FFF2-40B4-BE49-F238E27FC236}">
                <a16:creationId xmlns:a16="http://schemas.microsoft.com/office/drawing/2014/main" id="{AF35FAC8-ABAD-B791-0012-C644A93D62B7}"/>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a:t>
            </a:fld>
            <a:endParaRPr 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cs typeface="Arial"/>
              </a:rPr>
              <a:t>3.1 </a:t>
            </a:r>
            <a:r>
              <a:rPr lang="en-US" sz="3950" dirty="0" err="1">
                <a:latin typeface="Arial"/>
                <a:cs typeface="Arial"/>
              </a:rPr>
              <a:t>Página</a:t>
            </a:r>
            <a:r>
              <a:rPr lang="en-US" sz="3950" dirty="0">
                <a:latin typeface="Arial"/>
                <a:cs typeface="Arial"/>
              </a:rPr>
              <a:t> de </a:t>
            </a:r>
            <a:r>
              <a:rPr lang="en-US" sz="3950" dirty="0" err="1">
                <a:latin typeface="Arial"/>
                <a:cs typeface="Arial"/>
              </a:rPr>
              <a:t>Alterar</a:t>
            </a:r>
            <a:r>
              <a:rPr lang="en-US" sz="3950" dirty="0">
                <a:latin typeface="Arial"/>
                <a:cs typeface="Arial"/>
              </a:rPr>
              <a:t> Dados Pessoais</a:t>
            </a: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10</a:t>
            </a:fld>
            <a:endParaRPr lang="en-US" sz="2000" dirty="0"/>
          </a:p>
        </p:txBody>
      </p:sp>
      <p:sp>
        <p:nvSpPr>
          <p:cNvPr id="6" name="CaixaDeTexto 5">
            <a:extLst>
              <a:ext uri="{FF2B5EF4-FFF2-40B4-BE49-F238E27FC236}">
                <a16:creationId xmlns:a16="http://schemas.microsoft.com/office/drawing/2014/main" id="{39DABED1-111C-264F-CBED-593A33881E68}"/>
              </a:ext>
            </a:extLst>
          </p:cNvPr>
          <p:cNvSpPr txBox="1"/>
          <p:nvPr/>
        </p:nvSpPr>
        <p:spPr>
          <a:xfrm>
            <a:off x="1453551" y="4009126"/>
            <a:ext cx="4748840" cy="353943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buFont typeface="Arial"/>
              <a:buChar char="•"/>
            </a:pPr>
            <a:r>
              <a:rPr lang="en-US" sz="2800" b="1" dirty="0" err="1">
                <a:latin typeface="Arial"/>
                <a:ea typeface="+mn-lt"/>
                <a:cs typeface="+mn-lt"/>
              </a:rPr>
              <a:t>Função</a:t>
            </a:r>
            <a:r>
              <a:rPr lang="en-US" sz="2800" dirty="0">
                <a:latin typeface="Arial"/>
                <a:ea typeface="+mn-lt"/>
                <a:cs typeface="+mn-lt"/>
              </a:rPr>
              <a:t>: </a:t>
            </a:r>
            <a:r>
              <a:rPr lang="en-US" sz="2800" dirty="0" err="1">
                <a:latin typeface="Arial"/>
                <a:ea typeface="+mn-lt"/>
                <a:cs typeface="+mn-lt"/>
              </a:rPr>
              <a:t>Edição</a:t>
            </a:r>
            <a:r>
              <a:rPr lang="en-US" sz="2800" dirty="0">
                <a:latin typeface="Arial"/>
                <a:ea typeface="+mn-lt"/>
                <a:cs typeface="+mn-lt"/>
              </a:rPr>
              <a:t> de </a:t>
            </a:r>
            <a:r>
              <a:rPr lang="en-US" sz="2800" dirty="0" err="1">
                <a:latin typeface="Arial"/>
                <a:ea typeface="+mn-lt"/>
                <a:cs typeface="+mn-lt"/>
              </a:rPr>
              <a:t>perfil</a:t>
            </a:r>
            <a:r>
              <a:rPr lang="en-US" sz="2800" dirty="0">
                <a:latin typeface="Arial"/>
                <a:ea typeface="+mn-lt"/>
                <a:cs typeface="+mn-lt"/>
              </a:rPr>
              <a:t> do </a:t>
            </a:r>
            <a:r>
              <a:rPr lang="en-US" sz="2800" dirty="0" err="1">
                <a:latin typeface="Arial"/>
                <a:ea typeface="+mn-lt"/>
                <a:cs typeface="+mn-lt"/>
              </a:rPr>
              <a:t>usuário</a:t>
            </a:r>
            <a:r>
              <a:rPr lang="en-US" sz="2800" dirty="0">
                <a:latin typeface="Arial"/>
                <a:ea typeface="+mn-lt"/>
                <a:cs typeface="+mn-lt"/>
              </a:rPr>
              <a:t>.</a:t>
            </a:r>
            <a:endParaRPr lang="en-US" sz="2800" dirty="0">
              <a:latin typeface="Arial"/>
              <a:cs typeface="Arial"/>
            </a:endParaRPr>
          </a:p>
          <a:p>
            <a:pPr algn="ctr">
              <a:buFont typeface="Arial"/>
              <a:buChar char="•"/>
            </a:pPr>
            <a:r>
              <a:rPr lang="en-US" sz="2800" b="1" err="1">
                <a:latin typeface="Arial"/>
                <a:ea typeface="+mn-lt"/>
                <a:cs typeface="+mn-lt"/>
              </a:rPr>
              <a:t>Funcionalidade</a:t>
            </a:r>
            <a:r>
              <a:rPr lang="en-US" sz="2800" dirty="0">
                <a:latin typeface="Arial"/>
                <a:ea typeface="+mn-lt"/>
                <a:cs typeface="+mn-lt"/>
              </a:rPr>
              <a:t>: Permite que </a:t>
            </a:r>
            <a:r>
              <a:rPr lang="en-US" sz="2800" err="1">
                <a:latin typeface="Arial"/>
                <a:ea typeface="+mn-lt"/>
                <a:cs typeface="+mn-lt"/>
              </a:rPr>
              <a:t>os</a:t>
            </a:r>
            <a:r>
              <a:rPr lang="en-US" sz="2800" dirty="0">
                <a:latin typeface="Arial"/>
                <a:ea typeface="+mn-lt"/>
                <a:cs typeface="+mn-lt"/>
              </a:rPr>
              <a:t> </a:t>
            </a:r>
            <a:r>
              <a:rPr lang="en-US" sz="2800" err="1">
                <a:latin typeface="Arial"/>
                <a:ea typeface="+mn-lt"/>
                <a:cs typeface="+mn-lt"/>
              </a:rPr>
              <a:t>usuários</a:t>
            </a:r>
            <a:r>
              <a:rPr lang="en-US" sz="2800" dirty="0">
                <a:latin typeface="Arial"/>
                <a:ea typeface="+mn-lt"/>
                <a:cs typeface="+mn-lt"/>
              </a:rPr>
              <a:t> </a:t>
            </a:r>
            <a:r>
              <a:rPr lang="en-US" sz="2800" err="1">
                <a:latin typeface="Arial"/>
                <a:ea typeface="+mn-lt"/>
                <a:cs typeface="+mn-lt"/>
              </a:rPr>
              <a:t>atualizem</a:t>
            </a:r>
            <a:r>
              <a:rPr lang="en-US" sz="2800" dirty="0">
                <a:latin typeface="Arial"/>
                <a:ea typeface="+mn-lt"/>
                <a:cs typeface="+mn-lt"/>
              </a:rPr>
              <a:t> </a:t>
            </a:r>
            <a:r>
              <a:rPr lang="en-US" sz="2800" err="1">
                <a:latin typeface="Arial"/>
                <a:ea typeface="+mn-lt"/>
                <a:cs typeface="+mn-lt"/>
              </a:rPr>
              <a:t>suas</a:t>
            </a:r>
            <a:r>
              <a:rPr lang="en-US" sz="2800" dirty="0">
                <a:latin typeface="Arial"/>
                <a:ea typeface="+mn-lt"/>
                <a:cs typeface="+mn-lt"/>
              </a:rPr>
              <a:t> </a:t>
            </a:r>
            <a:r>
              <a:rPr lang="en-US" sz="2800" err="1">
                <a:latin typeface="Arial"/>
                <a:ea typeface="+mn-lt"/>
                <a:cs typeface="+mn-lt"/>
              </a:rPr>
              <a:t>informações</a:t>
            </a:r>
            <a:r>
              <a:rPr lang="en-US" sz="2800" dirty="0">
                <a:latin typeface="Arial"/>
                <a:ea typeface="+mn-lt"/>
                <a:cs typeface="+mn-lt"/>
              </a:rPr>
              <a:t> de </a:t>
            </a:r>
            <a:r>
              <a:rPr lang="en-US" sz="2800" err="1">
                <a:latin typeface="Arial"/>
                <a:ea typeface="+mn-lt"/>
                <a:cs typeface="+mn-lt"/>
              </a:rPr>
              <a:t>perfil</a:t>
            </a:r>
            <a:r>
              <a:rPr lang="en-US" sz="2800" dirty="0">
                <a:latin typeface="Arial"/>
                <a:ea typeface="+mn-lt"/>
                <a:cs typeface="+mn-lt"/>
              </a:rPr>
              <a:t>, </a:t>
            </a:r>
            <a:r>
              <a:rPr lang="en-US" sz="2800" err="1">
                <a:latin typeface="Arial"/>
                <a:ea typeface="+mn-lt"/>
                <a:cs typeface="+mn-lt"/>
              </a:rPr>
              <a:t>como</a:t>
            </a:r>
            <a:r>
              <a:rPr lang="en-US" sz="2800" dirty="0">
                <a:latin typeface="Arial"/>
                <a:ea typeface="+mn-lt"/>
                <a:cs typeface="+mn-lt"/>
              </a:rPr>
              <a:t> </a:t>
            </a:r>
            <a:r>
              <a:rPr lang="en-US" sz="2800" err="1">
                <a:latin typeface="Arial"/>
                <a:ea typeface="+mn-lt"/>
                <a:cs typeface="+mn-lt"/>
              </a:rPr>
              <a:t>nome</a:t>
            </a:r>
            <a:r>
              <a:rPr lang="en-US" sz="2800" dirty="0">
                <a:latin typeface="Arial"/>
                <a:ea typeface="+mn-lt"/>
                <a:cs typeface="+mn-lt"/>
              </a:rPr>
              <a:t> de </a:t>
            </a:r>
            <a:r>
              <a:rPr lang="en-US" sz="2800" err="1">
                <a:latin typeface="Arial"/>
                <a:ea typeface="+mn-lt"/>
                <a:cs typeface="+mn-lt"/>
              </a:rPr>
              <a:t>usuário</a:t>
            </a:r>
            <a:r>
              <a:rPr lang="en-US" sz="2800" dirty="0">
                <a:latin typeface="Arial"/>
                <a:ea typeface="+mn-lt"/>
                <a:cs typeface="+mn-lt"/>
              </a:rPr>
              <a:t>, </a:t>
            </a:r>
            <a:r>
              <a:rPr lang="en-US" sz="2800" err="1">
                <a:latin typeface="Arial"/>
                <a:ea typeface="+mn-lt"/>
                <a:cs typeface="+mn-lt"/>
              </a:rPr>
              <a:t>senha</a:t>
            </a:r>
            <a:r>
              <a:rPr lang="en-US" sz="2800" dirty="0">
                <a:latin typeface="Arial"/>
                <a:ea typeface="+mn-lt"/>
                <a:cs typeface="+mn-lt"/>
              </a:rPr>
              <a:t>.</a:t>
            </a:r>
            <a:endParaRPr lang="en-US" dirty="0">
              <a:latin typeface="Arial"/>
              <a:cs typeface="Arial"/>
            </a:endParaRPr>
          </a:p>
          <a:p>
            <a:pPr>
              <a:buFont typeface=""/>
              <a:buChar char="•"/>
            </a:pPr>
            <a:endParaRPr lang="en-US" sz="2800" dirty="0">
              <a:latin typeface="Arial"/>
              <a:cs typeface="Arial"/>
            </a:endParaRPr>
          </a:p>
        </p:txBody>
      </p:sp>
      <p:pic>
        <p:nvPicPr>
          <p:cNvPr id="9" name="Imagem 8">
            <a:extLst>
              <a:ext uri="{FF2B5EF4-FFF2-40B4-BE49-F238E27FC236}">
                <a16:creationId xmlns:a16="http://schemas.microsoft.com/office/drawing/2014/main" id="{54A628D5-573C-A03A-E417-5E8F07235DC5}"/>
              </a:ext>
            </a:extLst>
          </p:cNvPr>
          <p:cNvPicPr>
            <a:picLocks noChangeAspect="1"/>
          </p:cNvPicPr>
          <p:nvPr/>
        </p:nvPicPr>
        <p:blipFill rotWithShape="1">
          <a:blip r:embed="rId3"/>
          <a:srcRect l="33124" t="27946" r="35157" b="17647"/>
          <a:stretch/>
        </p:blipFill>
        <p:spPr>
          <a:xfrm>
            <a:off x="10637711" y="2159912"/>
            <a:ext cx="7035854" cy="8012765"/>
          </a:xfrm>
          <a:prstGeom prst="rect">
            <a:avLst/>
          </a:prstGeom>
        </p:spPr>
      </p:pic>
    </p:spTree>
    <p:extLst>
      <p:ext uri="{BB962C8B-B14F-4D97-AF65-F5344CB8AC3E}">
        <p14:creationId xmlns:p14="http://schemas.microsoft.com/office/powerpoint/2010/main" val="534298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cs typeface="Arial"/>
              </a:rPr>
              <a:t>3.2 </a:t>
            </a:r>
            <a:r>
              <a:rPr lang="en-US" sz="3950" err="1">
                <a:latin typeface="Arial"/>
                <a:cs typeface="Arial"/>
              </a:rPr>
              <a:t>Página</a:t>
            </a:r>
            <a:r>
              <a:rPr lang="en-US" sz="3950" dirty="0">
                <a:latin typeface="Arial"/>
                <a:cs typeface="Arial"/>
              </a:rPr>
              <a:t> para </a:t>
            </a:r>
            <a:r>
              <a:rPr lang="en-US" sz="3950" err="1">
                <a:latin typeface="Arial"/>
                <a:cs typeface="Arial"/>
              </a:rPr>
              <a:t>Corrigir</a:t>
            </a:r>
            <a:r>
              <a:rPr lang="en-US" sz="3950" dirty="0">
                <a:latin typeface="Arial"/>
                <a:cs typeface="Arial"/>
              </a:rPr>
              <a:t> </a:t>
            </a:r>
            <a:r>
              <a:rPr lang="en-US" sz="3950" err="1">
                <a:latin typeface="Arial"/>
                <a:cs typeface="Arial"/>
              </a:rPr>
              <a:t>os</a:t>
            </a:r>
            <a:r>
              <a:rPr lang="en-US" sz="3950" dirty="0">
                <a:latin typeface="Arial"/>
                <a:cs typeface="Arial"/>
              </a:rPr>
              <a:t> Scripts</a:t>
            </a: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11</a:t>
            </a:fld>
            <a:endParaRPr lang="en-US" sz="2000" dirty="0"/>
          </a:p>
        </p:txBody>
      </p:sp>
      <p:sp>
        <p:nvSpPr>
          <p:cNvPr id="6" name="CaixaDeTexto 5">
            <a:extLst>
              <a:ext uri="{FF2B5EF4-FFF2-40B4-BE49-F238E27FC236}">
                <a16:creationId xmlns:a16="http://schemas.microsoft.com/office/drawing/2014/main" id="{FEC83863-706C-37FA-81C9-F5180CF6CD15}"/>
              </a:ext>
            </a:extLst>
          </p:cNvPr>
          <p:cNvSpPr txBox="1"/>
          <p:nvPr/>
        </p:nvSpPr>
        <p:spPr>
          <a:xfrm>
            <a:off x="1446756" y="3756242"/>
            <a:ext cx="4152377" cy="4401205"/>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buFont typeface="Arial"/>
              <a:buChar char="•"/>
            </a:pPr>
            <a:r>
              <a:rPr lang="en-US" sz="2800" b="1" err="1">
                <a:latin typeface="Arial"/>
                <a:ea typeface="+mn-lt"/>
                <a:cs typeface="+mn-lt"/>
              </a:rPr>
              <a:t>Função</a:t>
            </a:r>
            <a:r>
              <a:rPr lang="en-US" sz="2800" dirty="0">
                <a:latin typeface="Arial"/>
                <a:ea typeface="+mn-lt"/>
                <a:cs typeface="+mn-lt"/>
              </a:rPr>
              <a:t>: </a:t>
            </a:r>
            <a:r>
              <a:rPr lang="en-US" sz="2800" err="1">
                <a:latin typeface="Arial"/>
                <a:ea typeface="+mn-lt"/>
                <a:cs typeface="+mn-lt"/>
              </a:rPr>
              <a:t>Painel</a:t>
            </a:r>
            <a:r>
              <a:rPr lang="en-US" sz="2800" dirty="0">
                <a:latin typeface="Arial"/>
                <a:ea typeface="+mn-lt"/>
                <a:cs typeface="+mn-lt"/>
              </a:rPr>
              <a:t> de </a:t>
            </a:r>
            <a:r>
              <a:rPr lang="en-US" sz="2800" err="1">
                <a:latin typeface="Arial"/>
                <a:ea typeface="+mn-lt"/>
                <a:cs typeface="+mn-lt"/>
              </a:rPr>
              <a:t>correção</a:t>
            </a:r>
            <a:r>
              <a:rPr lang="en-US" sz="2800" dirty="0">
                <a:latin typeface="Arial"/>
                <a:ea typeface="+mn-lt"/>
                <a:cs typeface="+mn-lt"/>
              </a:rPr>
              <a:t> de script.</a:t>
            </a:r>
          </a:p>
          <a:p>
            <a:pPr>
              <a:buFont typeface="Arial"/>
              <a:buChar char="•"/>
            </a:pPr>
            <a:endParaRPr lang="en-US" sz="2800" dirty="0">
              <a:latin typeface="Arial"/>
              <a:ea typeface="+mn-lt"/>
              <a:cs typeface="+mn-lt"/>
            </a:endParaRPr>
          </a:p>
          <a:p>
            <a:pPr algn="ctr">
              <a:buFont typeface="Arial"/>
              <a:buChar char="•"/>
            </a:pPr>
            <a:r>
              <a:rPr lang="en-US" sz="2800" b="1" dirty="0" err="1">
                <a:latin typeface="Arial"/>
                <a:ea typeface="+mn-lt"/>
                <a:cs typeface="+mn-lt"/>
              </a:rPr>
              <a:t>Funcionalidade</a:t>
            </a:r>
            <a:r>
              <a:rPr lang="en-US" sz="2800" dirty="0">
                <a:latin typeface="Arial"/>
                <a:ea typeface="+mn-lt"/>
                <a:cs typeface="+mn-lt"/>
              </a:rPr>
              <a:t>: Permite que </a:t>
            </a:r>
            <a:r>
              <a:rPr lang="en-US" sz="2800" dirty="0" err="1">
                <a:latin typeface="Arial"/>
                <a:ea typeface="+mn-lt"/>
                <a:cs typeface="+mn-lt"/>
              </a:rPr>
              <a:t>os</a:t>
            </a:r>
            <a:r>
              <a:rPr lang="en-US" sz="2800" dirty="0">
                <a:latin typeface="Arial"/>
                <a:ea typeface="+mn-lt"/>
                <a:cs typeface="+mn-lt"/>
              </a:rPr>
              <a:t> </a:t>
            </a:r>
            <a:r>
              <a:rPr lang="en-US" sz="2800" dirty="0" err="1">
                <a:latin typeface="Arial"/>
                <a:ea typeface="+mn-lt"/>
                <a:cs typeface="+mn-lt"/>
              </a:rPr>
              <a:t>usuários</a:t>
            </a:r>
            <a:r>
              <a:rPr lang="en-US" sz="2800" dirty="0">
                <a:latin typeface="Arial"/>
                <a:ea typeface="+mn-lt"/>
                <a:cs typeface="+mn-lt"/>
              </a:rPr>
              <a:t> </a:t>
            </a:r>
            <a:r>
              <a:rPr lang="en-US" sz="2800" dirty="0" err="1">
                <a:latin typeface="Arial"/>
                <a:ea typeface="+mn-lt"/>
                <a:cs typeface="+mn-lt"/>
              </a:rPr>
              <a:t>submetam</a:t>
            </a:r>
            <a:r>
              <a:rPr lang="en-US" sz="2800" dirty="0">
                <a:latin typeface="Arial"/>
                <a:ea typeface="+mn-lt"/>
                <a:cs typeface="+mn-lt"/>
              </a:rPr>
              <a:t> scripts para </a:t>
            </a:r>
            <a:r>
              <a:rPr lang="en-US" sz="2800" dirty="0" err="1">
                <a:latin typeface="Arial"/>
                <a:ea typeface="+mn-lt"/>
                <a:cs typeface="+mn-lt"/>
              </a:rPr>
              <a:t>análise</a:t>
            </a:r>
            <a:r>
              <a:rPr lang="en-US" sz="2800" dirty="0">
                <a:latin typeface="Arial"/>
                <a:ea typeface="+mn-lt"/>
                <a:cs typeface="+mn-lt"/>
              </a:rPr>
              <a:t> e </a:t>
            </a:r>
            <a:r>
              <a:rPr lang="en-US" sz="2800" dirty="0" err="1">
                <a:latin typeface="Arial"/>
                <a:ea typeface="+mn-lt"/>
                <a:cs typeface="+mn-lt"/>
              </a:rPr>
              <a:t>correção</a:t>
            </a:r>
            <a:r>
              <a:rPr lang="en-US" sz="2800" dirty="0">
                <a:latin typeface="Arial"/>
                <a:ea typeface="+mn-lt"/>
                <a:cs typeface="+mn-lt"/>
              </a:rPr>
              <a:t>. </a:t>
            </a:r>
            <a:r>
              <a:rPr lang="en-US" sz="2800" dirty="0" err="1">
                <a:latin typeface="Arial"/>
                <a:ea typeface="+mn-lt"/>
                <a:cs typeface="+mn-lt"/>
              </a:rPr>
              <a:t>Exibe</a:t>
            </a:r>
            <a:r>
              <a:rPr lang="en-US" sz="2800" dirty="0">
                <a:latin typeface="Arial"/>
                <a:ea typeface="+mn-lt"/>
                <a:cs typeface="+mn-lt"/>
              </a:rPr>
              <a:t> </a:t>
            </a:r>
            <a:r>
              <a:rPr lang="en-US" sz="2800" dirty="0" err="1">
                <a:latin typeface="Arial"/>
                <a:ea typeface="+mn-lt"/>
                <a:cs typeface="+mn-lt"/>
              </a:rPr>
              <a:t>mensagens</a:t>
            </a:r>
            <a:r>
              <a:rPr lang="en-US" sz="2800" dirty="0">
                <a:latin typeface="Arial"/>
                <a:ea typeface="+mn-lt"/>
                <a:cs typeface="+mn-lt"/>
              </a:rPr>
              <a:t> de </a:t>
            </a:r>
            <a:r>
              <a:rPr lang="en-US" sz="2800" dirty="0" err="1">
                <a:latin typeface="Arial"/>
                <a:ea typeface="+mn-lt"/>
                <a:cs typeface="+mn-lt"/>
              </a:rPr>
              <a:t>correção</a:t>
            </a:r>
            <a:r>
              <a:rPr lang="en-US" sz="2800" dirty="0">
                <a:latin typeface="Arial"/>
                <a:ea typeface="+mn-lt"/>
                <a:cs typeface="+mn-lt"/>
              </a:rPr>
              <a:t> e feedback.</a:t>
            </a:r>
            <a:endParaRPr lang="en-US" sz="2800">
              <a:latin typeface="Arial"/>
              <a:cs typeface="Arial"/>
            </a:endParaRPr>
          </a:p>
          <a:p>
            <a:pPr>
              <a:buFont typeface=""/>
              <a:buChar char="•"/>
            </a:pPr>
            <a:endParaRPr lang="en-US" sz="2800" dirty="0">
              <a:latin typeface="Arial"/>
              <a:cs typeface="Calibri"/>
            </a:endParaRPr>
          </a:p>
        </p:txBody>
      </p:sp>
      <p:pic>
        <p:nvPicPr>
          <p:cNvPr id="12" name="Imagem 11">
            <a:extLst>
              <a:ext uri="{FF2B5EF4-FFF2-40B4-BE49-F238E27FC236}">
                <a16:creationId xmlns:a16="http://schemas.microsoft.com/office/drawing/2014/main" id="{DC90D149-9E8E-1371-3647-D54CB039BDDE}"/>
              </a:ext>
            </a:extLst>
          </p:cNvPr>
          <p:cNvPicPr>
            <a:picLocks noChangeAspect="1"/>
          </p:cNvPicPr>
          <p:nvPr/>
        </p:nvPicPr>
        <p:blipFill rotWithShape="1">
          <a:blip r:embed="rId3"/>
          <a:srcRect l="34894" t="438" r="35745" b="281"/>
          <a:stretch/>
        </p:blipFill>
        <p:spPr>
          <a:xfrm>
            <a:off x="12359661" y="1542560"/>
            <a:ext cx="4908754" cy="8349506"/>
          </a:xfrm>
          <a:prstGeom prst="rect">
            <a:avLst/>
          </a:prstGeom>
        </p:spPr>
      </p:pic>
    </p:spTree>
    <p:extLst>
      <p:ext uri="{BB962C8B-B14F-4D97-AF65-F5344CB8AC3E}">
        <p14:creationId xmlns:p14="http://schemas.microsoft.com/office/powerpoint/2010/main" val="4201608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cs typeface="Arial"/>
              </a:rPr>
              <a:t>4. </a:t>
            </a:r>
            <a:r>
              <a:rPr lang="en-US" sz="3950" err="1">
                <a:latin typeface="Arial"/>
                <a:cs typeface="Arial"/>
              </a:rPr>
              <a:t>Painel</a:t>
            </a:r>
            <a:r>
              <a:rPr lang="en-US" sz="3950" dirty="0">
                <a:latin typeface="Arial"/>
                <a:cs typeface="Arial"/>
              </a:rPr>
              <a:t> de </a:t>
            </a:r>
            <a:r>
              <a:rPr lang="en-US" sz="3950" err="1">
                <a:latin typeface="Arial"/>
                <a:cs typeface="Arial"/>
              </a:rPr>
              <a:t>Funcionário</a:t>
            </a:r>
            <a:endParaRPr lang="en-US" sz="3950">
              <a:latin typeface="Arial"/>
              <a:cs typeface="Arial"/>
            </a:endParaRP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12</a:t>
            </a:fld>
            <a:endParaRPr lang="en-US" sz="2000" dirty="0"/>
          </a:p>
        </p:txBody>
      </p:sp>
      <p:sp>
        <p:nvSpPr>
          <p:cNvPr id="6" name="CaixaDeTexto 5">
            <a:extLst>
              <a:ext uri="{FF2B5EF4-FFF2-40B4-BE49-F238E27FC236}">
                <a16:creationId xmlns:a16="http://schemas.microsoft.com/office/drawing/2014/main" id="{ABCC1C96-B279-D5EC-C526-4A3994693E45}"/>
              </a:ext>
            </a:extLst>
          </p:cNvPr>
          <p:cNvSpPr txBox="1"/>
          <p:nvPr/>
        </p:nvSpPr>
        <p:spPr>
          <a:xfrm>
            <a:off x="1865669" y="3592872"/>
            <a:ext cx="4449871" cy="4401205"/>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285750" indent="-285750">
              <a:buFont typeface="Arial"/>
              <a:buChar char="•"/>
            </a:pPr>
            <a:r>
              <a:rPr lang="en-US" sz="2800" b="1" err="1">
                <a:latin typeface="Arial"/>
                <a:ea typeface="+mn-lt"/>
                <a:cs typeface="+mn-lt"/>
              </a:rPr>
              <a:t>Função</a:t>
            </a:r>
            <a:r>
              <a:rPr lang="en-US" sz="2800" dirty="0">
                <a:latin typeface="Arial"/>
                <a:ea typeface="+mn-lt"/>
                <a:cs typeface="+mn-lt"/>
              </a:rPr>
              <a:t>: </a:t>
            </a:r>
            <a:r>
              <a:rPr lang="en-US" sz="2800" err="1">
                <a:latin typeface="Arial"/>
                <a:ea typeface="+mn-lt"/>
                <a:cs typeface="+mn-lt"/>
              </a:rPr>
              <a:t>Painel</a:t>
            </a:r>
            <a:r>
              <a:rPr lang="en-US" sz="2800" dirty="0">
                <a:latin typeface="Arial"/>
                <a:ea typeface="+mn-lt"/>
                <a:cs typeface="+mn-lt"/>
              </a:rPr>
              <a:t> de </a:t>
            </a:r>
            <a:r>
              <a:rPr lang="en-US" sz="2800" err="1">
                <a:latin typeface="Arial"/>
                <a:ea typeface="+mn-lt"/>
                <a:cs typeface="+mn-lt"/>
              </a:rPr>
              <a:t>controle</a:t>
            </a:r>
            <a:r>
              <a:rPr lang="en-US" sz="2800" dirty="0">
                <a:latin typeface="Arial"/>
                <a:ea typeface="+mn-lt"/>
                <a:cs typeface="+mn-lt"/>
              </a:rPr>
              <a:t> do </a:t>
            </a:r>
            <a:r>
              <a:rPr lang="en-US" sz="2800" err="1">
                <a:latin typeface="Arial"/>
                <a:ea typeface="+mn-lt"/>
                <a:cs typeface="+mn-lt"/>
              </a:rPr>
              <a:t>funcionário</a:t>
            </a:r>
            <a:r>
              <a:rPr lang="en-US" sz="2800" dirty="0">
                <a:latin typeface="Arial"/>
                <a:ea typeface="+mn-lt"/>
                <a:cs typeface="+mn-lt"/>
              </a:rPr>
              <a:t>.</a:t>
            </a:r>
            <a:endParaRPr lang="pt-BR" sz="2800">
              <a:latin typeface="Arial"/>
              <a:cs typeface="Arial"/>
            </a:endParaRPr>
          </a:p>
          <a:p>
            <a:pPr marL="285750" indent="-285750" algn="ctr">
              <a:buFont typeface="Arial"/>
              <a:buChar char="•"/>
            </a:pPr>
            <a:r>
              <a:rPr lang="en-US" sz="2800" b="1" err="1">
                <a:latin typeface="Arial"/>
                <a:ea typeface="+mn-lt"/>
                <a:cs typeface="+mn-lt"/>
              </a:rPr>
              <a:t>Funcionalidade</a:t>
            </a:r>
            <a:r>
              <a:rPr lang="en-US" sz="2800" dirty="0">
                <a:latin typeface="Arial"/>
                <a:ea typeface="+mn-lt"/>
                <a:cs typeface="+mn-lt"/>
              </a:rPr>
              <a:t>: </a:t>
            </a:r>
            <a:r>
              <a:rPr lang="en-US" sz="2800" err="1">
                <a:latin typeface="Arial"/>
                <a:ea typeface="+mn-lt"/>
                <a:cs typeface="+mn-lt"/>
              </a:rPr>
              <a:t>Oferece</a:t>
            </a:r>
            <a:r>
              <a:rPr lang="en-US" sz="2800" dirty="0">
                <a:latin typeface="Arial"/>
                <a:ea typeface="+mn-lt"/>
                <a:cs typeface="+mn-lt"/>
              </a:rPr>
              <a:t> </a:t>
            </a:r>
            <a:r>
              <a:rPr lang="en-US" sz="2800" err="1">
                <a:latin typeface="Arial"/>
                <a:ea typeface="+mn-lt"/>
                <a:cs typeface="+mn-lt"/>
              </a:rPr>
              <a:t>funcionalidades</a:t>
            </a:r>
            <a:r>
              <a:rPr lang="en-US" sz="2800" dirty="0">
                <a:latin typeface="Arial"/>
                <a:ea typeface="+mn-lt"/>
                <a:cs typeface="+mn-lt"/>
              </a:rPr>
              <a:t> </a:t>
            </a:r>
            <a:r>
              <a:rPr lang="en-US" sz="2800" err="1">
                <a:latin typeface="Arial"/>
                <a:ea typeface="+mn-lt"/>
                <a:cs typeface="+mn-lt"/>
              </a:rPr>
              <a:t>específicas</a:t>
            </a:r>
            <a:r>
              <a:rPr lang="en-US" sz="2800" dirty="0">
                <a:latin typeface="Arial"/>
                <a:ea typeface="+mn-lt"/>
                <a:cs typeface="+mn-lt"/>
              </a:rPr>
              <a:t> para </a:t>
            </a:r>
            <a:r>
              <a:rPr lang="en-US" sz="2800" err="1">
                <a:latin typeface="Arial"/>
                <a:ea typeface="+mn-lt"/>
                <a:cs typeface="+mn-lt"/>
              </a:rPr>
              <a:t>funcionários</a:t>
            </a:r>
            <a:r>
              <a:rPr lang="en-US" sz="2800" dirty="0">
                <a:latin typeface="Arial"/>
                <a:ea typeface="+mn-lt"/>
                <a:cs typeface="+mn-lt"/>
              </a:rPr>
              <a:t>, </a:t>
            </a:r>
            <a:r>
              <a:rPr lang="en-US" sz="2800" err="1">
                <a:latin typeface="Arial"/>
                <a:ea typeface="+mn-lt"/>
                <a:cs typeface="+mn-lt"/>
              </a:rPr>
              <a:t>como</a:t>
            </a:r>
            <a:r>
              <a:rPr lang="en-US" sz="2800" dirty="0">
                <a:latin typeface="Arial"/>
                <a:ea typeface="+mn-lt"/>
                <a:cs typeface="+mn-lt"/>
              </a:rPr>
              <a:t> </a:t>
            </a:r>
            <a:r>
              <a:rPr lang="en-US" sz="2800" err="1">
                <a:latin typeface="Arial"/>
                <a:ea typeface="+mn-lt"/>
                <a:cs typeface="+mn-lt"/>
              </a:rPr>
              <a:t>visualizar</a:t>
            </a:r>
            <a:r>
              <a:rPr lang="en-US" sz="2800" dirty="0">
                <a:latin typeface="Arial"/>
                <a:ea typeface="+mn-lt"/>
                <a:cs typeface="+mn-lt"/>
              </a:rPr>
              <a:t> e </a:t>
            </a:r>
            <a:r>
              <a:rPr lang="en-US" sz="2800" err="1">
                <a:latin typeface="Arial"/>
                <a:ea typeface="+mn-lt"/>
                <a:cs typeface="+mn-lt"/>
              </a:rPr>
              <a:t>corrigir</a:t>
            </a:r>
            <a:r>
              <a:rPr lang="en-US" sz="2800" dirty="0">
                <a:latin typeface="Arial"/>
                <a:ea typeface="+mn-lt"/>
                <a:cs typeface="+mn-lt"/>
              </a:rPr>
              <a:t> scripts </a:t>
            </a:r>
            <a:r>
              <a:rPr lang="en-US" sz="2800" err="1">
                <a:latin typeface="Arial"/>
                <a:ea typeface="+mn-lt"/>
                <a:cs typeface="+mn-lt"/>
              </a:rPr>
              <a:t>submetidos</a:t>
            </a:r>
            <a:r>
              <a:rPr lang="en-US" sz="2800" dirty="0">
                <a:latin typeface="Arial"/>
                <a:ea typeface="+mn-lt"/>
                <a:cs typeface="+mn-lt"/>
              </a:rPr>
              <a:t> </a:t>
            </a:r>
            <a:r>
              <a:rPr lang="en-US" sz="2800" err="1">
                <a:latin typeface="Arial"/>
                <a:ea typeface="+mn-lt"/>
                <a:cs typeface="+mn-lt"/>
              </a:rPr>
              <a:t>pelos</a:t>
            </a:r>
            <a:r>
              <a:rPr lang="en-US" sz="2800" dirty="0">
                <a:latin typeface="Arial"/>
                <a:ea typeface="+mn-lt"/>
                <a:cs typeface="+mn-lt"/>
              </a:rPr>
              <a:t> </a:t>
            </a:r>
            <a:r>
              <a:rPr lang="en-US" sz="2800" err="1">
                <a:latin typeface="Arial"/>
                <a:ea typeface="+mn-lt"/>
                <a:cs typeface="+mn-lt"/>
              </a:rPr>
              <a:t>usuários</a:t>
            </a:r>
            <a:r>
              <a:rPr lang="en-US" sz="2800" dirty="0">
                <a:latin typeface="Arial"/>
                <a:ea typeface="+mn-lt"/>
                <a:cs typeface="+mn-lt"/>
              </a:rPr>
              <a:t>.</a:t>
            </a:r>
            <a:endParaRPr lang="en-US" sz="2800">
              <a:latin typeface="Arial"/>
              <a:cs typeface="Arial"/>
            </a:endParaRPr>
          </a:p>
          <a:p>
            <a:endParaRPr lang="en-US" sz="2800" b="1" dirty="0">
              <a:latin typeface="Arial"/>
              <a:cs typeface="Calibri"/>
            </a:endParaRPr>
          </a:p>
        </p:txBody>
      </p:sp>
      <p:pic>
        <p:nvPicPr>
          <p:cNvPr id="9" name="Imagem 8">
            <a:extLst>
              <a:ext uri="{FF2B5EF4-FFF2-40B4-BE49-F238E27FC236}">
                <a16:creationId xmlns:a16="http://schemas.microsoft.com/office/drawing/2014/main" id="{16229CAC-565E-E8EB-6916-3AF3A1F0D1BF}"/>
              </a:ext>
            </a:extLst>
          </p:cNvPr>
          <p:cNvPicPr>
            <a:picLocks noChangeAspect="1"/>
          </p:cNvPicPr>
          <p:nvPr/>
        </p:nvPicPr>
        <p:blipFill rotWithShape="1">
          <a:blip r:embed="rId3"/>
          <a:srcRect l="27636" t="42090" r="28604" b="36632"/>
          <a:stretch/>
        </p:blipFill>
        <p:spPr>
          <a:xfrm>
            <a:off x="9859107" y="2699683"/>
            <a:ext cx="8020820" cy="2579599"/>
          </a:xfrm>
          <a:prstGeom prst="rect">
            <a:avLst/>
          </a:prstGeom>
        </p:spPr>
      </p:pic>
    </p:spTree>
    <p:extLst>
      <p:ext uri="{BB962C8B-B14F-4D97-AF65-F5344CB8AC3E}">
        <p14:creationId xmlns:p14="http://schemas.microsoft.com/office/powerpoint/2010/main" val="20065624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71832" y="2589366"/>
            <a:ext cx="9868620" cy="673133"/>
          </a:xfrm>
          <a:prstGeom prst="rect">
            <a:avLst/>
          </a:prstGeom>
        </p:spPr>
        <p:txBody>
          <a:bodyPr wrap="square" lIns="0" tIns="0" rIns="0" bIns="0" rtlCol="0" anchor="t">
            <a:spAutoFit/>
          </a:bodyPr>
          <a:lstStyle/>
          <a:p>
            <a:pPr marL="431800" lvl="1" algn="just">
              <a:lnSpc>
                <a:spcPts val="5759"/>
              </a:lnSpc>
            </a:pPr>
            <a:r>
              <a:rPr lang="en-US" sz="3950" dirty="0">
                <a:latin typeface="Arial"/>
                <a:cs typeface="Arial"/>
              </a:rPr>
              <a:t>4.1 </a:t>
            </a:r>
            <a:r>
              <a:rPr lang="en-US" sz="3950" dirty="0" err="1">
                <a:latin typeface="Arial"/>
                <a:cs typeface="Arial"/>
              </a:rPr>
              <a:t>Página</a:t>
            </a:r>
            <a:r>
              <a:rPr lang="en-US" sz="3950" dirty="0">
                <a:latin typeface="Arial"/>
                <a:cs typeface="Arial"/>
              </a:rPr>
              <a:t> para </a:t>
            </a:r>
            <a:r>
              <a:rPr lang="en-US" sz="3950" dirty="0" err="1">
                <a:latin typeface="Arial"/>
                <a:cs typeface="Arial"/>
              </a:rPr>
              <a:t>Validação</a:t>
            </a:r>
            <a:r>
              <a:rPr lang="en-US" sz="3950" dirty="0">
                <a:latin typeface="Arial"/>
                <a:cs typeface="Arial"/>
              </a:rPr>
              <a:t> de Script</a:t>
            </a: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13</a:t>
            </a:fld>
            <a:endParaRPr lang="en-US" sz="2000" dirty="0"/>
          </a:p>
        </p:txBody>
      </p:sp>
      <p:sp>
        <p:nvSpPr>
          <p:cNvPr id="9" name="CaixaDeTexto 8">
            <a:extLst>
              <a:ext uri="{FF2B5EF4-FFF2-40B4-BE49-F238E27FC236}">
                <a16:creationId xmlns:a16="http://schemas.microsoft.com/office/drawing/2014/main" id="{1CE1B9A4-CB59-6349-FD66-2B60A9522CAE}"/>
              </a:ext>
            </a:extLst>
          </p:cNvPr>
          <p:cNvSpPr txBox="1"/>
          <p:nvPr/>
        </p:nvSpPr>
        <p:spPr>
          <a:xfrm>
            <a:off x="2510287" y="3750334"/>
            <a:ext cx="4144992" cy="4678204"/>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buFont typeface="Arial"/>
              <a:buChar char="•"/>
            </a:pPr>
            <a:r>
              <a:rPr lang="en-US" sz="2800" b="1" err="1">
                <a:latin typeface="Arial"/>
                <a:ea typeface="+mn-lt"/>
                <a:cs typeface="+mn-lt"/>
              </a:rPr>
              <a:t>Função</a:t>
            </a:r>
            <a:r>
              <a:rPr lang="en-US" sz="2800" dirty="0">
                <a:latin typeface="Arial"/>
                <a:ea typeface="+mn-lt"/>
                <a:cs typeface="+mn-lt"/>
              </a:rPr>
              <a:t>: </a:t>
            </a:r>
            <a:r>
              <a:rPr lang="en-US" sz="2800" err="1">
                <a:latin typeface="Arial"/>
                <a:ea typeface="+mn-lt"/>
                <a:cs typeface="+mn-lt"/>
              </a:rPr>
              <a:t>Visualização</a:t>
            </a:r>
            <a:r>
              <a:rPr lang="en-US" sz="2800" dirty="0">
                <a:latin typeface="Arial"/>
                <a:ea typeface="+mn-lt"/>
                <a:cs typeface="+mn-lt"/>
              </a:rPr>
              <a:t> de scripts dos </a:t>
            </a:r>
            <a:r>
              <a:rPr lang="en-US" sz="2800" err="1">
                <a:latin typeface="Arial"/>
                <a:ea typeface="+mn-lt"/>
                <a:cs typeface="+mn-lt"/>
              </a:rPr>
              <a:t>usuários</a:t>
            </a:r>
            <a:r>
              <a:rPr lang="en-US" sz="2800" dirty="0">
                <a:latin typeface="Arial"/>
                <a:ea typeface="+mn-lt"/>
                <a:cs typeface="+mn-lt"/>
              </a:rPr>
              <a:t>.</a:t>
            </a:r>
            <a:endParaRPr lang="en-US" sz="2800">
              <a:latin typeface="Arial"/>
              <a:cs typeface="Calibri"/>
            </a:endParaRPr>
          </a:p>
          <a:p>
            <a:pPr algn="ctr">
              <a:buFont typeface="Arial"/>
              <a:buChar char="•"/>
            </a:pPr>
            <a:r>
              <a:rPr lang="en-US" sz="2800" b="1" err="1">
                <a:latin typeface="Arial"/>
                <a:ea typeface="+mn-lt"/>
                <a:cs typeface="+mn-lt"/>
              </a:rPr>
              <a:t>Funcionalidade</a:t>
            </a:r>
            <a:r>
              <a:rPr lang="en-US" sz="2800" dirty="0">
                <a:latin typeface="Arial"/>
                <a:ea typeface="+mn-lt"/>
                <a:cs typeface="+mn-lt"/>
              </a:rPr>
              <a:t>: Permite que </a:t>
            </a:r>
            <a:r>
              <a:rPr lang="en-US" sz="2800" err="1">
                <a:latin typeface="Arial"/>
                <a:ea typeface="+mn-lt"/>
                <a:cs typeface="+mn-lt"/>
              </a:rPr>
              <a:t>os</a:t>
            </a:r>
            <a:r>
              <a:rPr lang="en-US" sz="2800" dirty="0">
                <a:latin typeface="Arial"/>
                <a:ea typeface="+mn-lt"/>
                <a:cs typeface="+mn-lt"/>
              </a:rPr>
              <a:t> </a:t>
            </a:r>
            <a:r>
              <a:rPr lang="en-US" sz="2800" err="1">
                <a:latin typeface="Arial"/>
                <a:ea typeface="+mn-lt"/>
                <a:cs typeface="+mn-lt"/>
              </a:rPr>
              <a:t>administradores</a:t>
            </a:r>
            <a:r>
              <a:rPr lang="en-US" sz="2800" dirty="0">
                <a:latin typeface="Arial"/>
                <a:ea typeface="+mn-lt"/>
                <a:cs typeface="+mn-lt"/>
              </a:rPr>
              <a:t> e </a:t>
            </a:r>
            <a:r>
              <a:rPr lang="en-US" sz="2800" err="1">
                <a:latin typeface="Arial"/>
                <a:ea typeface="+mn-lt"/>
                <a:cs typeface="+mn-lt"/>
              </a:rPr>
              <a:t>funcionários</a:t>
            </a:r>
            <a:r>
              <a:rPr lang="en-US" sz="2800" dirty="0">
                <a:latin typeface="Arial"/>
                <a:ea typeface="+mn-lt"/>
                <a:cs typeface="+mn-lt"/>
              </a:rPr>
              <a:t> </a:t>
            </a:r>
            <a:r>
              <a:rPr lang="en-US" sz="2800" err="1">
                <a:latin typeface="Arial"/>
                <a:ea typeface="+mn-lt"/>
                <a:cs typeface="+mn-lt"/>
              </a:rPr>
              <a:t>visualizem</a:t>
            </a:r>
            <a:r>
              <a:rPr lang="en-US" sz="2800" dirty="0">
                <a:latin typeface="Arial"/>
                <a:ea typeface="+mn-lt"/>
                <a:cs typeface="+mn-lt"/>
              </a:rPr>
              <a:t>, </a:t>
            </a:r>
            <a:r>
              <a:rPr lang="en-US" sz="2800" err="1">
                <a:latin typeface="Arial"/>
                <a:ea typeface="+mn-lt"/>
                <a:cs typeface="+mn-lt"/>
              </a:rPr>
              <a:t>editem</a:t>
            </a:r>
            <a:r>
              <a:rPr lang="en-US" sz="2800" dirty="0">
                <a:latin typeface="Arial"/>
                <a:ea typeface="+mn-lt"/>
                <a:cs typeface="+mn-lt"/>
              </a:rPr>
              <a:t> e </a:t>
            </a:r>
            <a:r>
              <a:rPr lang="en-US" sz="2800" err="1">
                <a:latin typeface="Arial"/>
                <a:ea typeface="+mn-lt"/>
                <a:cs typeface="+mn-lt"/>
              </a:rPr>
              <a:t>validem</a:t>
            </a:r>
            <a:r>
              <a:rPr lang="en-US" sz="2800" dirty="0">
                <a:latin typeface="Arial"/>
                <a:ea typeface="+mn-lt"/>
                <a:cs typeface="+mn-lt"/>
              </a:rPr>
              <a:t> scripts </a:t>
            </a:r>
            <a:r>
              <a:rPr lang="en-US" sz="2800" err="1">
                <a:latin typeface="Arial"/>
                <a:ea typeface="+mn-lt"/>
                <a:cs typeface="+mn-lt"/>
              </a:rPr>
              <a:t>submetidos</a:t>
            </a:r>
            <a:r>
              <a:rPr lang="en-US" sz="2800" dirty="0">
                <a:latin typeface="Arial"/>
                <a:ea typeface="+mn-lt"/>
                <a:cs typeface="+mn-lt"/>
              </a:rPr>
              <a:t> </a:t>
            </a:r>
            <a:r>
              <a:rPr lang="en-US" sz="2800" err="1">
                <a:latin typeface="Arial"/>
                <a:ea typeface="+mn-lt"/>
                <a:cs typeface="+mn-lt"/>
              </a:rPr>
              <a:t>pelos</a:t>
            </a:r>
            <a:r>
              <a:rPr lang="en-US" sz="2800" dirty="0">
                <a:latin typeface="Arial"/>
                <a:ea typeface="+mn-lt"/>
                <a:cs typeface="+mn-lt"/>
              </a:rPr>
              <a:t> </a:t>
            </a:r>
            <a:r>
              <a:rPr lang="en-US" sz="2800" err="1">
                <a:latin typeface="Arial"/>
                <a:ea typeface="+mn-lt"/>
                <a:cs typeface="+mn-lt"/>
              </a:rPr>
              <a:t>usuários</a:t>
            </a:r>
            <a:r>
              <a:rPr lang="en-US" sz="2800" dirty="0">
                <a:latin typeface="Arial"/>
                <a:ea typeface="+mn-lt"/>
                <a:cs typeface="+mn-lt"/>
              </a:rPr>
              <a:t>.</a:t>
            </a:r>
            <a:endParaRPr lang="en-US" sz="2800">
              <a:latin typeface="Arial"/>
              <a:cs typeface="Arial"/>
            </a:endParaRPr>
          </a:p>
          <a:p>
            <a:pPr>
              <a:buFont typeface=""/>
              <a:buChar char="•"/>
            </a:pPr>
            <a:endParaRPr lang="en-US" dirty="0">
              <a:cs typeface="Calibri"/>
            </a:endParaRPr>
          </a:p>
        </p:txBody>
      </p:sp>
      <p:pic>
        <p:nvPicPr>
          <p:cNvPr id="8" name="Imagem 7">
            <a:extLst>
              <a:ext uri="{FF2B5EF4-FFF2-40B4-BE49-F238E27FC236}">
                <a16:creationId xmlns:a16="http://schemas.microsoft.com/office/drawing/2014/main" id="{23D54DA6-724D-D501-8484-BC971875CD87}"/>
              </a:ext>
            </a:extLst>
          </p:cNvPr>
          <p:cNvPicPr>
            <a:picLocks noChangeAspect="1"/>
          </p:cNvPicPr>
          <p:nvPr/>
        </p:nvPicPr>
        <p:blipFill rotWithShape="1">
          <a:blip r:embed="rId3"/>
          <a:srcRect l="40188" t="30178" r="39048" b="27743"/>
          <a:stretch/>
        </p:blipFill>
        <p:spPr>
          <a:xfrm>
            <a:off x="11389685" y="2924507"/>
            <a:ext cx="5973115" cy="4899298"/>
          </a:xfrm>
          <a:prstGeom prst="rect">
            <a:avLst/>
          </a:prstGeom>
        </p:spPr>
      </p:pic>
    </p:spTree>
    <p:extLst>
      <p:ext uri="{BB962C8B-B14F-4D97-AF65-F5344CB8AC3E}">
        <p14:creationId xmlns:p14="http://schemas.microsoft.com/office/powerpoint/2010/main" val="34210343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cs typeface="Arial"/>
              </a:rPr>
              <a:t>5. </a:t>
            </a:r>
            <a:r>
              <a:rPr lang="en-US" sz="3950" dirty="0" err="1">
                <a:latin typeface="Arial"/>
                <a:cs typeface="Arial"/>
              </a:rPr>
              <a:t>Painel</a:t>
            </a:r>
            <a:r>
              <a:rPr lang="en-US" sz="3950" dirty="0">
                <a:latin typeface="Arial"/>
                <a:cs typeface="Arial"/>
              </a:rPr>
              <a:t> de </a:t>
            </a:r>
            <a:r>
              <a:rPr lang="en-US" sz="3950" dirty="0" err="1">
                <a:latin typeface="Arial"/>
                <a:cs typeface="Arial"/>
              </a:rPr>
              <a:t>Administrador</a:t>
            </a:r>
            <a:endParaRPr lang="en-US" sz="3950" dirty="0">
              <a:latin typeface="Arial"/>
              <a:cs typeface="Arial"/>
            </a:endParaRP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14</a:t>
            </a:fld>
            <a:endParaRPr lang="en-US" sz="2000" dirty="0"/>
          </a:p>
        </p:txBody>
      </p:sp>
      <p:sp>
        <p:nvSpPr>
          <p:cNvPr id="9" name="CaixaDeTexto 8">
            <a:extLst>
              <a:ext uri="{FF2B5EF4-FFF2-40B4-BE49-F238E27FC236}">
                <a16:creationId xmlns:a16="http://schemas.microsoft.com/office/drawing/2014/main" id="{673B512A-880E-54E2-A95F-79F86672BD11}"/>
              </a:ext>
            </a:extLst>
          </p:cNvPr>
          <p:cNvSpPr txBox="1"/>
          <p:nvPr/>
        </p:nvSpPr>
        <p:spPr>
          <a:xfrm>
            <a:off x="1822537" y="3959790"/>
            <a:ext cx="4402898" cy="5786199"/>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buFont typeface="Arial"/>
              <a:buChar char="•"/>
            </a:pPr>
            <a:r>
              <a:rPr lang="en-US" sz="3200" b="1" err="1">
                <a:latin typeface="Arial"/>
                <a:ea typeface="+mn-lt"/>
                <a:cs typeface="+mn-lt"/>
              </a:rPr>
              <a:t>Função</a:t>
            </a:r>
            <a:r>
              <a:rPr lang="en-US" sz="3200" dirty="0">
                <a:latin typeface="Arial"/>
                <a:ea typeface="+mn-lt"/>
                <a:cs typeface="+mn-lt"/>
              </a:rPr>
              <a:t>: </a:t>
            </a:r>
            <a:r>
              <a:rPr lang="en-US" sz="3200" err="1">
                <a:latin typeface="Arial"/>
                <a:ea typeface="+mn-lt"/>
                <a:cs typeface="+mn-lt"/>
              </a:rPr>
              <a:t>Painel</a:t>
            </a:r>
            <a:r>
              <a:rPr lang="en-US" sz="3200" dirty="0">
                <a:latin typeface="Arial"/>
                <a:ea typeface="+mn-lt"/>
                <a:cs typeface="+mn-lt"/>
              </a:rPr>
              <a:t> de </a:t>
            </a:r>
            <a:r>
              <a:rPr lang="en-US" sz="3200" err="1">
                <a:latin typeface="Arial"/>
                <a:ea typeface="+mn-lt"/>
                <a:cs typeface="+mn-lt"/>
              </a:rPr>
              <a:t>controle</a:t>
            </a:r>
            <a:r>
              <a:rPr lang="en-US" sz="3200" dirty="0">
                <a:latin typeface="Arial"/>
                <a:ea typeface="+mn-lt"/>
                <a:cs typeface="+mn-lt"/>
              </a:rPr>
              <a:t> do </a:t>
            </a:r>
            <a:r>
              <a:rPr lang="en-US" sz="3200" err="1">
                <a:latin typeface="Arial"/>
                <a:ea typeface="+mn-lt"/>
                <a:cs typeface="+mn-lt"/>
              </a:rPr>
              <a:t>administrador</a:t>
            </a:r>
            <a:r>
              <a:rPr lang="en-US" sz="3200" dirty="0">
                <a:latin typeface="Arial"/>
                <a:ea typeface="+mn-lt"/>
                <a:cs typeface="+mn-lt"/>
              </a:rPr>
              <a:t>.</a:t>
            </a:r>
            <a:endParaRPr lang="en-US" sz="3200">
              <a:latin typeface="Arial"/>
              <a:cs typeface="Calibri"/>
            </a:endParaRPr>
          </a:p>
          <a:p>
            <a:pPr algn="ctr">
              <a:buFont typeface="Arial"/>
              <a:buChar char="•"/>
            </a:pPr>
            <a:r>
              <a:rPr lang="en-US" sz="3200" b="1" dirty="0" err="1">
                <a:latin typeface="Arial"/>
                <a:ea typeface="+mn-lt"/>
                <a:cs typeface="+mn-lt"/>
              </a:rPr>
              <a:t>Funcionalidade</a:t>
            </a:r>
            <a:r>
              <a:rPr lang="en-US" sz="3200" dirty="0">
                <a:latin typeface="Arial"/>
                <a:ea typeface="+mn-lt"/>
                <a:cs typeface="+mn-lt"/>
              </a:rPr>
              <a:t>: </a:t>
            </a:r>
            <a:r>
              <a:rPr lang="en-US" sz="3200" dirty="0" err="1">
                <a:latin typeface="Arial"/>
                <a:ea typeface="+mn-lt"/>
                <a:cs typeface="+mn-lt"/>
              </a:rPr>
              <a:t>Fornece</a:t>
            </a:r>
            <a:r>
              <a:rPr lang="en-US" sz="3200" dirty="0">
                <a:latin typeface="Arial"/>
                <a:ea typeface="+mn-lt"/>
                <a:cs typeface="+mn-lt"/>
              </a:rPr>
              <a:t> </a:t>
            </a:r>
            <a:r>
              <a:rPr lang="en-US" sz="3200" dirty="0" err="1">
                <a:latin typeface="Arial"/>
                <a:ea typeface="+mn-lt"/>
                <a:cs typeface="+mn-lt"/>
              </a:rPr>
              <a:t>uma</a:t>
            </a:r>
            <a:r>
              <a:rPr lang="en-US" sz="3200" dirty="0">
                <a:latin typeface="Arial"/>
                <a:ea typeface="+mn-lt"/>
                <a:cs typeface="+mn-lt"/>
              </a:rPr>
              <a:t> interface para </a:t>
            </a:r>
            <a:r>
              <a:rPr lang="en-US" sz="3200" dirty="0" err="1">
                <a:latin typeface="Arial"/>
                <a:ea typeface="+mn-lt"/>
                <a:cs typeface="+mn-lt"/>
              </a:rPr>
              <a:t>gerenciar</a:t>
            </a:r>
            <a:r>
              <a:rPr lang="en-US" sz="3200" dirty="0">
                <a:latin typeface="Arial"/>
                <a:ea typeface="+mn-lt"/>
                <a:cs typeface="+mn-lt"/>
              </a:rPr>
              <a:t> </a:t>
            </a:r>
            <a:r>
              <a:rPr lang="en-US" sz="3200" dirty="0" err="1">
                <a:latin typeface="Arial"/>
                <a:ea typeface="+mn-lt"/>
                <a:cs typeface="+mn-lt"/>
              </a:rPr>
              <a:t>usuários</a:t>
            </a:r>
            <a:r>
              <a:rPr lang="en-US" sz="3200" dirty="0">
                <a:latin typeface="Arial"/>
                <a:ea typeface="+mn-lt"/>
                <a:cs typeface="+mn-lt"/>
              </a:rPr>
              <a:t>, </a:t>
            </a:r>
            <a:r>
              <a:rPr lang="en-US" sz="3200" dirty="0" err="1">
                <a:latin typeface="Arial"/>
                <a:ea typeface="+mn-lt"/>
                <a:cs typeface="+mn-lt"/>
              </a:rPr>
              <a:t>configurar</a:t>
            </a:r>
            <a:r>
              <a:rPr lang="en-US" sz="3200" dirty="0">
                <a:latin typeface="Arial"/>
                <a:ea typeface="+mn-lt"/>
                <a:cs typeface="+mn-lt"/>
              </a:rPr>
              <a:t> </a:t>
            </a:r>
            <a:r>
              <a:rPr lang="en-US" sz="3200" dirty="0" err="1">
                <a:latin typeface="Arial"/>
                <a:ea typeface="+mn-lt"/>
                <a:cs typeface="+mn-lt"/>
              </a:rPr>
              <a:t>integrações</a:t>
            </a:r>
            <a:r>
              <a:rPr lang="en-US" sz="3200" dirty="0">
                <a:latin typeface="Arial"/>
                <a:ea typeface="+mn-lt"/>
                <a:cs typeface="+mn-lt"/>
              </a:rPr>
              <a:t>, </a:t>
            </a:r>
            <a:r>
              <a:rPr lang="en-US" sz="3200" dirty="0" err="1">
                <a:latin typeface="Arial"/>
                <a:ea typeface="+mn-lt"/>
                <a:cs typeface="+mn-lt"/>
              </a:rPr>
              <a:t>auditar</a:t>
            </a:r>
            <a:r>
              <a:rPr lang="en-US" sz="3200" dirty="0">
                <a:latin typeface="Arial"/>
                <a:ea typeface="+mn-lt"/>
                <a:cs typeface="+mn-lt"/>
              </a:rPr>
              <a:t> </a:t>
            </a:r>
            <a:r>
              <a:rPr lang="en-US" sz="3200" dirty="0" err="1">
                <a:latin typeface="Arial"/>
                <a:ea typeface="+mn-lt"/>
                <a:cs typeface="+mn-lt"/>
              </a:rPr>
              <a:t>atividades</a:t>
            </a:r>
            <a:r>
              <a:rPr lang="en-US" sz="3200" dirty="0">
                <a:latin typeface="Arial"/>
                <a:ea typeface="+mn-lt"/>
                <a:cs typeface="+mn-lt"/>
              </a:rPr>
              <a:t>, e </a:t>
            </a:r>
            <a:r>
              <a:rPr lang="en-US" sz="3200" dirty="0" err="1">
                <a:latin typeface="Arial"/>
                <a:ea typeface="+mn-lt"/>
                <a:cs typeface="+mn-lt"/>
              </a:rPr>
              <a:t>realizar</a:t>
            </a:r>
            <a:r>
              <a:rPr lang="en-US" sz="3200" dirty="0">
                <a:latin typeface="Arial"/>
                <a:ea typeface="+mn-lt"/>
                <a:cs typeface="+mn-lt"/>
              </a:rPr>
              <a:t> </a:t>
            </a:r>
            <a:r>
              <a:rPr lang="en-US" sz="3200" dirty="0" err="1">
                <a:latin typeface="Arial"/>
                <a:ea typeface="+mn-lt"/>
                <a:cs typeface="+mn-lt"/>
              </a:rPr>
              <a:t>manutenção</a:t>
            </a:r>
            <a:r>
              <a:rPr lang="en-US" sz="3200" dirty="0">
                <a:latin typeface="Arial"/>
                <a:ea typeface="+mn-lt"/>
                <a:cs typeface="+mn-lt"/>
              </a:rPr>
              <a:t> do </a:t>
            </a:r>
            <a:r>
              <a:rPr lang="en-US" sz="3200" dirty="0" err="1">
                <a:latin typeface="Arial"/>
                <a:ea typeface="+mn-lt"/>
                <a:cs typeface="+mn-lt"/>
              </a:rPr>
              <a:t>sistema</a:t>
            </a:r>
            <a:r>
              <a:rPr lang="en-US" sz="3200" dirty="0">
                <a:latin typeface="Arial"/>
                <a:ea typeface="+mn-lt"/>
                <a:cs typeface="+mn-lt"/>
              </a:rPr>
              <a:t>.</a:t>
            </a:r>
            <a:endParaRPr lang="en-US" sz="3200" dirty="0">
              <a:latin typeface="Arial"/>
              <a:cs typeface="Arial"/>
            </a:endParaRPr>
          </a:p>
          <a:p>
            <a:pPr>
              <a:buFont typeface=""/>
              <a:buChar char="•"/>
            </a:pPr>
            <a:endParaRPr lang="en-US" dirty="0">
              <a:cs typeface="Calibri"/>
            </a:endParaRPr>
          </a:p>
        </p:txBody>
      </p:sp>
      <p:pic>
        <p:nvPicPr>
          <p:cNvPr id="8" name="Imagem 7">
            <a:extLst>
              <a:ext uri="{FF2B5EF4-FFF2-40B4-BE49-F238E27FC236}">
                <a16:creationId xmlns:a16="http://schemas.microsoft.com/office/drawing/2014/main" id="{706F0747-DA78-55F2-E4B7-EFCA1881E871}"/>
              </a:ext>
            </a:extLst>
          </p:cNvPr>
          <p:cNvPicPr>
            <a:picLocks noChangeAspect="1"/>
          </p:cNvPicPr>
          <p:nvPr/>
        </p:nvPicPr>
        <p:blipFill rotWithShape="1">
          <a:blip r:embed="rId3"/>
          <a:srcRect l="26811" t="25507" r="29451" b="28696"/>
          <a:stretch/>
        </p:blipFill>
        <p:spPr>
          <a:xfrm>
            <a:off x="9126761" y="3039681"/>
            <a:ext cx="8790551" cy="4042554"/>
          </a:xfrm>
          <a:prstGeom prst="rect">
            <a:avLst/>
          </a:prstGeom>
        </p:spPr>
      </p:pic>
    </p:spTree>
    <p:extLst>
      <p:ext uri="{BB962C8B-B14F-4D97-AF65-F5344CB8AC3E}">
        <p14:creationId xmlns:p14="http://schemas.microsoft.com/office/powerpoint/2010/main" val="1967276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cs typeface="Arial"/>
              </a:rPr>
              <a:t>5.1 </a:t>
            </a:r>
            <a:r>
              <a:rPr lang="en-US" sz="3950" dirty="0" err="1">
                <a:latin typeface="Arial"/>
                <a:cs typeface="Arial"/>
              </a:rPr>
              <a:t>Configurar</a:t>
            </a:r>
            <a:r>
              <a:rPr lang="en-US" sz="3950" dirty="0">
                <a:latin typeface="Arial"/>
                <a:cs typeface="Arial"/>
              </a:rPr>
              <a:t> </a:t>
            </a:r>
            <a:r>
              <a:rPr lang="en-US" sz="3950" dirty="0" err="1">
                <a:latin typeface="Arial"/>
                <a:cs typeface="Arial"/>
              </a:rPr>
              <a:t>Integrações</a:t>
            </a:r>
            <a:r>
              <a:rPr lang="en-US" sz="3950" dirty="0">
                <a:latin typeface="Arial"/>
                <a:cs typeface="Arial"/>
              </a:rPr>
              <a:t> do Sistema</a:t>
            </a: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15</a:t>
            </a:fld>
            <a:endParaRPr lang="en-US" sz="2000" dirty="0"/>
          </a:p>
        </p:txBody>
      </p:sp>
      <p:sp>
        <p:nvSpPr>
          <p:cNvPr id="8" name="CaixaDeTexto 7">
            <a:extLst>
              <a:ext uri="{FF2B5EF4-FFF2-40B4-BE49-F238E27FC236}">
                <a16:creationId xmlns:a16="http://schemas.microsoft.com/office/drawing/2014/main" id="{0C4B748A-7C16-55F2-5FD1-D8B3D4C21D10}"/>
              </a:ext>
            </a:extLst>
          </p:cNvPr>
          <p:cNvSpPr txBox="1"/>
          <p:nvPr/>
        </p:nvSpPr>
        <p:spPr>
          <a:xfrm>
            <a:off x="7772400" y="49149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t-BR" sz="3600" dirty="0">
                <a:latin typeface="Arial"/>
                <a:cs typeface="Arial"/>
              </a:rPr>
              <a:t>​</a:t>
            </a:r>
            <a:endParaRPr lang="pt-BR" dirty="0">
              <a:cs typeface="Calibri"/>
            </a:endParaRPr>
          </a:p>
        </p:txBody>
      </p:sp>
      <p:sp>
        <p:nvSpPr>
          <p:cNvPr id="9" name="CaixaDeTexto 8">
            <a:extLst>
              <a:ext uri="{FF2B5EF4-FFF2-40B4-BE49-F238E27FC236}">
                <a16:creationId xmlns:a16="http://schemas.microsoft.com/office/drawing/2014/main" id="{9B9C4900-3BC5-6DED-FEEC-7B10B55FBD14}"/>
              </a:ext>
            </a:extLst>
          </p:cNvPr>
          <p:cNvSpPr txBox="1"/>
          <p:nvPr/>
        </p:nvSpPr>
        <p:spPr>
          <a:xfrm>
            <a:off x="1822537" y="4132023"/>
            <a:ext cx="4997884" cy="2954655"/>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buFont typeface="Arial"/>
              <a:buChar char="•"/>
            </a:pPr>
            <a:r>
              <a:rPr lang="en-US" sz="2800" b="1" dirty="0" err="1">
                <a:latin typeface="Arial"/>
                <a:ea typeface="+mn-lt"/>
                <a:cs typeface="+mn-lt"/>
              </a:rPr>
              <a:t>Função</a:t>
            </a:r>
            <a:r>
              <a:rPr lang="en-US" sz="2800" dirty="0">
                <a:latin typeface="Arial"/>
                <a:ea typeface="+mn-lt"/>
                <a:cs typeface="+mn-lt"/>
              </a:rPr>
              <a:t>: </a:t>
            </a:r>
            <a:r>
              <a:rPr lang="en-US" sz="2800" dirty="0" err="1">
                <a:latin typeface="Arial"/>
                <a:ea typeface="+mn-lt"/>
                <a:cs typeface="+mn-lt"/>
              </a:rPr>
              <a:t>Configuração</a:t>
            </a:r>
            <a:r>
              <a:rPr lang="en-US" sz="2800" dirty="0">
                <a:latin typeface="Arial"/>
                <a:ea typeface="+mn-lt"/>
                <a:cs typeface="+mn-lt"/>
              </a:rPr>
              <a:t> de </a:t>
            </a:r>
            <a:r>
              <a:rPr lang="en-US" sz="2800" dirty="0" err="1">
                <a:latin typeface="Arial"/>
                <a:ea typeface="+mn-lt"/>
                <a:cs typeface="+mn-lt"/>
              </a:rPr>
              <a:t>integrações</a:t>
            </a:r>
            <a:r>
              <a:rPr lang="en-US" sz="2800" dirty="0">
                <a:latin typeface="Arial"/>
                <a:ea typeface="+mn-lt"/>
                <a:cs typeface="+mn-lt"/>
              </a:rPr>
              <a:t> do </a:t>
            </a:r>
            <a:r>
              <a:rPr lang="en-US" sz="2800" dirty="0" err="1">
                <a:latin typeface="Arial"/>
                <a:ea typeface="+mn-lt"/>
                <a:cs typeface="+mn-lt"/>
              </a:rPr>
              <a:t>sistema</a:t>
            </a:r>
            <a:r>
              <a:rPr lang="en-US" sz="2800" dirty="0">
                <a:latin typeface="Arial"/>
                <a:ea typeface="+mn-lt"/>
                <a:cs typeface="+mn-lt"/>
              </a:rPr>
              <a:t>.</a:t>
            </a:r>
            <a:endParaRPr lang="pt-BR" sz="2800" dirty="0">
              <a:latin typeface="Arial"/>
              <a:ea typeface="+mn-lt"/>
              <a:cs typeface="+mn-lt"/>
            </a:endParaRPr>
          </a:p>
          <a:p>
            <a:pPr algn="ctr">
              <a:buFont typeface="Arial"/>
              <a:buChar char="•"/>
            </a:pPr>
            <a:r>
              <a:rPr lang="en-US" sz="2800" b="1" err="1">
                <a:latin typeface="Arial"/>
                <a:ea typeface="+mn-lt"/>
                <a:cs typeface="+mn-lt"/>
              </a:rPr>
              <a:t>Funcionalidade</a:t>
            </a:r>
            <a:r>
              <a:rPr lang="en-US" sz="2800" dirty="0">
                <a:latin typeface="Arial"/>
                <a:ea typeface="+mn-lt"/>
                <a:cs typeface="+mn-lt"/>
              </a:rPr>
              <a:t>: Permite que </a:t>
            </a:r>
            <a:r>
              <a:rPr lang="en-US" sz="2800" err="1">
                <a:latin typeface="Arial"/>
                <a:ea typeface="+mn-lt"/>
                <a:cs typeface="+mn-lt"/>
              </a:rPr>
              <a:t>os</a:t>
            </a:r>
            <a:r>
              <a:rPr lang="en-US" sz="2800" dirty="0">
                <a:latin typeface="Arial"/>
                <a:ea typeface="+mn-lt"/>
                <a:cs typeface="+mn-lt"/>
              </a:rPr>
              <a:t> </a:t>
            </a:r>
            <a:r>
              <a:rPr lang="en-US" sz="2800" err="1">
                <a:latin typeface="Arial"/>
                <a:ea typeface="+mn-lt"/>
                <a:cs typeface="+mn-lt"/>
              </a:rPr>
              <a:t>administradores</a:t>
            </a:r>
            <a:r>
              <a:rPr lang="en-US" sz="2800" dirty="0">
                <a:latin typeface="Arial"/>
                <a:ea typeface="+mn-lt"/>
                <a:cs typeface="+mn-lt"/>
              </a:rPr>
              <a:t> </a:t>
            </a:r>
            <a:r>
              <a:rPr lang="en-US" sz="2800" err="1">
                <a:latin typeface="Arial"/>
                <a:ea typeface="+mn-lt"/>
                <a:cs typeface="+mn-lt"/>
              </a:rPr>
              <a:t>adicionem</a:t>
            </a:r>
            <a:r>
              <a:rPr lang="en-US" sz="2800" dirty="0">
                <a:latin typeface="Arial"/>
                <a:ea typeface="+mn-lt"/>
                <a:cs typeface="+mn-lt"/>
              </a:rPr>
              <a:t>, </a:t>
            </a:r>
            <a:r>
              <a:rPr lang="en-US" sz="2800" err="1">
                <a:latin typeface="Arial"/>
                <a:ea typeface="+mn-lt"/>
                <a:cs typeface="+mn-lt"/>
              </a:rPr>
              <a:t>visualizem</a:t>
            </a:r>
            <a:r>
              <a:rPr lang="en-US" sz="2800" dirty="0">
                <a:latin typeface="Arial"/>
                <a:ea typeface="+mn-lt"/>
                <a:cs typeface="+mn-lt"/>
              </a:rPr>
              <a:t> e </a:t>
            </a:r>
            <a:r>
              <a:rPr lang="en-US" sz="2800" err="1">
                <a:latin typeface="Arial"/>
                <a:ea typeface="+mn-lt"/>
                <a:cs typeface="+mn-lt"/>
              </a:rPr>
              <a:t>removam</a:t>
            </a:r>
            <a:r>
              <a:rPr lang="en-US" sz="2800" dirty="0">
                <a:latin typeface="Arial"/>
                <a:ea typeface="+mn-lt"/>
                <a:cs typeface="+mn-lt"/>
              </a:rPr>
              <a:t> </a:t>
            </a:r>
            <a:r>
              <a:rPr lang="en-US" sz="2800" err="1">
                <a:latin typeface="Arial"/>
                <a:ea typeface="+mn-lt"/>
                <a:cs typeface="+mn-lt"/>
              </a:rPr>
              <a:t>integrações</a:t>
            </a:r>
            <a:r>
              <a:rPr lang="en-US" sz="2800" dirty="0">
                <a:latin typeface="Arial"/>
                <a:ea typeface="+mn-lt"/>
                <a:cs typeface="+mn-lt"/>
              </a:rPr>
              <a:t> de API.</a:t>
            </a:r>
          </a:p>
          <a:p>
            <a:pPr>
              <a:buFont typeface=""/>
              <a:buChar char="•"/>
            </a:pPr>
            <a:endParaRPr lang="en-US" dirty="0">
              <a:cs typeface="Calibri"/>
            </a:endParaRPr>
          </a:p>
        </p:txBody>
      </p:sp>
      <p:pic>
        <p:nvPicPr>
          <p:cNvPr id="11" name="Imagem 10">
            <a:extLst>
              <a:ext uri="{FF2B5EF4-FFF2-40B4-BE49-F238E27FC236}">
                <a16:creationId xmlns:a16="http://schemas.microsoft.com/office/drawing/2014/main" id="{45E27A1F-8022-E534-10E9-FD9DE83E723E}"/>
              </a:ext>
            </a:extLst>
          </p:cNvPr>
          <p:cNvPicPr>
            <a:picLocks noChangeAspect="1"/>
          </p:cNvPicPr>
          <p:nvPr/>
        </p:nvPicPr>
        <p:blipFill rotWithShape="1">
          <a:blip r:embed="rId3"/>
          <a:srcRect l="42098" r="41281" b="5420"/>
          <a:stretch/>
        </p:blipFill>
        <p:spPr>
          <a:xfrm>
            <a:off x="13273453" y="1345710"/>
            <a:ext cx="3091824" cy="7791231"/>
          </a:xfrm>
          <a:prstGeom prst="rect">
            <a:avLst/>
          </a:prstGeom>
        </p:spPr>
      </p:pic>
    </p:spTree>
    <p:extLst>
      <p:ext uri="{BB962C8B-B14F-4D97-AF65-F5344CB8AC3E}">
        <p14:creationId xmlns:p14="http://schemas.microsoft.com/office/powerpoint/2010/main" val="19220738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cs typeface="Arial"/>
              </a:rPr>
              <a:t>5.2 </a:t>
            </a:r>
            <a:r>
              <a:rPr lang="en-US" sz="3950" err="1">
                <a:latin typeface="Arial"/>
                <a:cs typeface="Arial"/>
              </a:rPr>
              <a:t>Gerenciar</a:t>
            </a:r>
            <a:r>
              <a:rPr lang="en-US" sz="3950" dirty="0">
                <a:latin typeface="Arial"/>
                <a:cs typeface="Arial"/>
              </a:rPr>
              <a:t> </a:t>
            </a:r>
            <a:r>
              <a:rPr lang="en-US" sz="3950" err="1">
                <a:latin typeface="Arial"/>
                <a:cs typeface="Arial"/>
              </a:rPr>
              <a:t>Usuários</a:t>
            </a:r>
            <a:endParaRPr lang="en-US" sz="3950">
              <a:latin typeface="Arial"/>
              <a:cs typeface="Arial"/>
            </a:endParaRP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16</a:t>
            </a:fld>
            <a:endParaRPr lang="en-US" sz="2000" dirty="0"/>
          </a:p>
        </p:txBody>
      </p:sp>
      <p:sp>
        <p:nvSpPr>
          <p:cNvPr id="6" name="CaixaDeTexto 5">
            <a:extLst>
              <a:ext uri="{FF2B5EF4-FFF2-40B4-BE49-F238E27FC236}">
                <a16:creationId xmlns:a16="http://schemas.microsoft.com/office/drawing/2014/main" id="{C76B1433-FCA7-EE31-3066-B8CC59731844}"/>
              </a:ext>
            </a:extLst>
          </p:cNvPr>
          <p:cNvSpPr txBox="1"/>
          <p:nvPr/>
        </p:nvSpPr>
        <p:spPr>
          <a:xfrm>
            <a:off x="1446756" y="3364804"/>
            <a:ext cx="4856967" cy="3970318"/>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endParaRPr lang="en-US" sz="2800" b="1">
              <a:latin typeface="Arial"/>
              <a:cs typeface="Arial"/>
            </a:endParaRPr>
          </a:p>
          <a:p>
            <a:pPr>
              <a:buFont typeface=""/>
              <a:buChar char="•"/>
            </a:pPr>
            <a:r>
              <a:rPr lang="en-US" sz="2800" b="1" err="1">
                <a:latin typeface="Arial"/>
                <a:cs typeface="Arial"/>
              </a:rPr>
              <a:t>Função</a:t>
            </a:r>
            <a:r>
              <a:rPr lang="en-US" sz="2800" dirty="0">
                <a:latin typeface="Arial"/>
                <a:cs typeface="Arial"/>
              </a:rPr>
              <a:t>: </a:t>
            </a:r>
            <a:r>
              <a:rPr lang="en-US" sz="2800" err="1">
                <a:latin typeface="Arial"/>
                <a:cs typeface="Arial"/>
              </a:rPr>
              <a:t>Gerenciamento</a:t>
            </a:r>
            <a:r>
              <a:rPr lang="en-US" sz="2800" dirty="0">
                <a:latin typeface="Arial"/>
                <a:cs typeface="Arial"/>
              </a:rPr>
              <a:t> de </a:t>
            </a:r>
            <a:r>
              <a:rPr lang="en-US" sz="2800" err="1">
                <a:latin typeface="Arial"/>
                <a:cs typeface="Arial"/>
              </a:rPr>
              <a:t>usuários</a:t>
            </a:r>
            <a:r>
              <a:rPr lang="en-US" sz="2800" dirty="0">
                <a:latin typeface="Arial"/>
                <a:cs typeface="Arial"/>
              </a:rPr>
              <a:t>.</a:t>
            </a:r>
          </a:p>
          <a:p>
            <a:pPr algn="ctr">
              <a:buFont typeface=""/>
              <a:buChar char="•"/>
            </a:pPr>
            <a:r>
              <a:rPr lang="en-US" sz="2800" b="1" dirty="0" err="1">
                <a:latin typeface="Arial"/>
                <a:cs typeface="Arial"/>
              </a:rPr>
              <a:t>Funcionalidade</a:t>
            </a:r>
            <a:r>
              <a:rPr lang="en-US" sz="2800" dirty="0">
                <a:latin typeface="Arial"/>
                <a:cs typeface="Arial"/>
              </a:rPr>
              <a:t>: Permite que </a:t>
            </a:r>
            <a:r>
              <a:rPr lang="en-US" sz="2800" dirty="0" err="1">
                <a:latin typeface="Arial"/>
                <a:cs typeface="Arial"/>
              </a:rPr>
              <a:t>os</a:t>
            </a:r>
            <a:r>
              <a:rPr lang="en-US" sz="2800" dirty="0">
                <a:latin typeface="Arial"/>
                <a:cs typeface="Arial"/>
              </a:rPr>
              <a:t> </a:t>
            </a:r>
            <a:r>
              <a:rPr lang="en-US" sz="2800" dirty="0" err="1">
                <a:latin typeface="Arial"/>
                <a:cs typeface="Arial"/>
              </a:rPr>
              <a:t>administradores</a:t>
            </a:r>
            <a:r>
              <a:rPr lang="en-US" sz="2800" dirty="0">
                <a:latin typeface="Arial"/>
                <a:cs typeface="Arial"/>
              </a:rPr>
              <a:t> </a:t>
            </a:r>
            <a:r>
              <a:rPr lang="en-US" sz="2800" dirty="0" err="1">
                <a:latin typeface="Arial"/>
                <a:cs typeface="Arial"/>
              </a:rPr>
              <a:t>visualizem</a:t>
            </a:r>
            <a:r>
              <a:rPr lang="en-US" sz="2800" dirty="0">
                <a:latin typeface="Arial"/>
                <a:cs typeface="Arial"/>
              </a:rPr>
              <a:t>, </a:t>
            </a:r>
            <a:r>
              <a:rPr lang="en-US" sz="2800" dirty="0" err="1">
                <a:latin typeface="Arial"/>
                <a:cs typeface="Arial"/>
              </a:rPr>
              <a:t>editem</a:t>
            </a:r>
            <a:r>
              <a:rPr lang="en-US" sz="2800" dirty="0">
                <a:latin typeface="Arial"/>
                <a:cs typeface="Arial"/>
              </a:rPr>
              <a:t> e </a:t>
            </a:r>
            <a:r>
              <a:rPr lang="en-US" sz="2800" dirty="0" err="1">
                <a:latin typeface="Arial"/>
                <a:cs typeface="Arial"/>
              </a:rPr>
              <a:t>atualizem</a:t>
            </a:r>
            <a:r>
              <a:rPr lang="en-US" sz="2800" dirty="0">
                <a:latin typeface="Arial"/>
                <a:cs typeface="Arial"/>
              </a:rPr>
              <a:t> </a:t>
            </a:r>
            <a:r>
              <a:rPr lang="en-US" sz="2800" dirty="0" err="1">
                <a:latin typeface="Arial"/>
                <a:cs typeface="Arial"/>
              </a:rPr>
              <a:t>informações</a:t>
            </a:r>
            <a:r>
              <a:rPr lang="en-US" sz="2800" dirty="0">
                <a:latin typeface="Arial"/>
                <a:cs typeface="Arial"/>
              </a:rPr>
              <a:t> dos </a:t>
            </a:r>
            <a:r>
              <a:rPr lang="en-US" sz="2800" dirty="0" err="1">
                <a:latin typeface="Arial"/>
                <a:cs typeface="Arial"/>
              </a:rPr>
              <a:t>usuários</a:t>
            </a:r>
            <a:r>
              <a:rPr lang="en-US" sz="2800" dirty="0">
                <a:latin typeface="Arial"/>
                <a:cs typeface="Arial"/>
              </a:rPr>
              <a:t>, </a:t>
            </a:r>
            <a:r>
              <a:rPr lang="en-US" sz="2800" dirty="0" err="1">
                <a:latin typeface="Arial"/>
                <a:cs typeface="Arial"/>
              </a:rPr>
              <a:t>incluindo</a:t>
            </a:r>
            <a:r>
              <a:rPr lang="en-US" sz="2800" dirty="0">
                <a:latin typeface="Arial"/>
                <a:cs typeface="Arial"/>
              </a:rPr>
              <a:t> a </a:t>
            </a:r>
            <a:r>
              <a:rPr lang="en-US" sz="2800" dirty="0" err="1">
                <a:latin typeface="Arial"/>
                <a:cs typeface="Arial"/>
              </a:rPr>
              <a:t>mudança</a:t>
            </a:r>
            <a:r>
              <a:rPr lang="en-US" sz="2800" dirty="0">
                <a:latin typeface="Arial"/>
                <a:cs typeface="Arial"/>
              </a:rPr>
              <a:t> de roles.</a:t>
            </a:r>
          </a:p>
        </p:txBody>
      </p:sp>
      <p:pic>
        <p:nvPicPr>
          <p:cNvPr id="9" name="Imagem 8">
            <a:extLst>
              <a:ext uri="{FF2B5EF4-FFF2-40B4-BE49-F238E27FC236}">
                <a16:creationId xmlns:a16="http://schemas.microsoft.com/office/drawing/2014/main" id="{62AC4C65-AFDB-C2E7-A503-4E3681A1B1FF}"/>
              </a:ext>
            </a:extLst>
          </p:cNvPr>
          <p:cNvPicPr>
            <a:picLocks noChangeAspect="1"/>
          </p:cNvPicPr>
          <p:nvPr/>
        </p:nvPicPr>
        <p:blipFill rotWithShape="1">
          <a:blip r:embed="rId3"/>
          <a:srcRect l="42237" t="-143" r="41467" b="-1337"/>
          <a:stretch/>
        </p:blipFill>
        <p:spPr>
          <a:xfrm>
            <a:off x="12441575" y="1709690"/>
            <a:ext cx="3516902" cy="8010122"/>
          </a:xfrm>
          <a:prstGeom prst="rect">
            <a:avLst/>
          </a:prstGeom>
        </p:spPr>
      </p:pic>
    </p:spTree>
    <p:extLst>
      <p:ext uri="{BB962C8B-B14F-4D97-AF65-F5344CB8AC3E}">
        <p14:creationId xmlns:p14="http://schemas.microsoft.com/office/powerpoint/2010/main" val="2009571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cs typeface="Arial"/>
              </a:rPr>
              <a:t>5.3 </a:t>
            </a:r>
            <a:r>
              <a:rPr lang="en-US" sz="3950" err="1">
                <a:latin typeface="Arial"/>
                <a:cs typeface="Arial"/>
              </a:rPr>
              <a:t>Supervisionar</a:t>
            </a:r>
            <a:r>
              <a:rPr lang="en-US" sz="3950" dirty="0">
                <a:latin typeface="Arial"/>
                <a:cs typeface="Arial"/>
              </a:rPr>
              <a:t> </a:t>
            </a:r>
            <a:r>
              <a:rPr lang="en-US" sz="3950" err="1">
                <a:latin typeface="Arial"/>
                <a:cs typeface="Arial"/>
              </a:rPr>
              <a:t>Submições</a:t>
            </a:r>
            <a:endParaRPr lang="en-US" sz="3950">
              <a:latin typeface="Arial"/>
              <a:cs typeface="Arial"/>
            </a:endParaRP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17</a:t>
            </a:fld>
            <a:endParaRPr lang="en-US" sz="2000" dirty="0"/>
          </a:p>
        </p:txBody>
      </p:sp>
      <p:sp>
        <p:nvSpPr>
          <p:cNvPr id="6" name="CaixaDeTexto 5">
            <a:extLst>
              <a:ext uri="{FF2B5EF4-FFF2-40B4-BE49-F238E27FC236}">
                <a16:creationId xmlns:a16="http://schemas.microsoft.com/office/drawing/2014/main" id="{41914775-FA50-3F7D-BA33-0926E7E493EF}"/>
              </a:ext>
            </a:extLst>
          </p:cNvPr>
          <p:cNvSpPr txBox="1"/>
          <p:nvPr/>
        </p:nvSpPr>
        <p:spPr>
          <a:xfrm>
            <a:off x="1446756" y="3756242"/>
            <a:ext cx="4669076" cy="3108543"/>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buFont typeface=""/>
              <a:buChar char="•"/>
            </a:pPr>
            <a:r>
              <a:rPr lang="en-US" sz="2800" b="1" err="1">
                <a:latin typeface="Arial"/>
                <a:cs typeface="Arial"/>
              </a:rPr>
              <a:t>Função</a:t>
            </a:r>
            <a:r>
              <a:rPr lang="en-US" sz="2800" dirty="0">
                <a:latin typeface="Arial"/>
                <a:cs typeface="Arial"/>
              </a:rPr>
              <a:t>: </a:t>
            </a:r>
            <a:r>
              <a:rPr lang="en-US" sz="2800" err="1">
                <a:latin typeface="Arial"/>
                <a:cs typeface="Arial"/>
              </a:rPr>
              <a:t>Gerenciamento</a:t>
            </a:r>
            <a:r>
              <a:rPr lang="en-US" sz="2800" dirty="0">
                <a:latin typeface="Arial"/>
                <a:cs typeface="Arial"/>
              </a:rPr>
              <a:t> de scripts.</a:t>
            </a:r>
          </a:p>
          <a:p>
            <a:pPr algn="ctr">
              <a:buFont typeface=""/>
              <a:buChar char="•"/>
            </a:pPr>
            <a:r>
              <a:rPr lang="en-US" sz="2800" b="1" err="1">
                <a:latin typeface="Arial"/>
                <a:cs typeface="Arial"/>
              </a:rPr>
              <a:t>Funcionalidade</a:t>
            </a:r>
            <a:r>
              <a:rPr lang="en-US" sz="2800" dirty="0">
                <a:latin typeface="Arial"/>
                <a:cs typeface="Arial"/>
              </a:rPr>
              <a:t>: Permite que </a:t>
            </a:r>
            <a:r>
              <a:rPr lang="en-US" sz="2800" err="1">
                <a:latin typeface="Arial"/>
                <a:cs typeface="Arial"/>
              </a:rPr>
              <a:t>os</a:t>
            </a:r>
            <a:r>
              <a:rPr lang="en-US" sz="2800" dirty="0">
                <a:latin typeface="Arial"/>
                <a:cs typeface="Arial"/>
              </a:rPr>
              <a:t> </a:t>
            </a:r>
            <a:r>
              <a:rPr lang="en-US" sz="2800" err="1">
                <a:latin typeface="Arial"/>
                <a:cs typeface="Arial"/>
              </a:rPr>
              <a:t>administradores</a:t>
            </a:r>
            <a:r>
              <a:rPr lang="en-US" sz="2800" dirty="0">
                <a:latin typeface="Arial"/>
                <a:cs typeface="Arial"/>
              </a:rPr>
              <a:t> </a:t>
            </a:r>
            <a:r>
              <a:rPr lang="en-US" sz="2800" err="1">
                <a:latin typeface="Arial"/>
                <a:cs typeface="Arial"/>
              </a:rPr>
              <a:t>visualizem</a:t>
            </a:r>
            <a:r>
              <a:rPr lang="en-US" sz="2800" dirty="0">
                <a:latin typeface="Arial"/>
                <a:cs typeface="Arial"/>
              </a:rPr>
              <a:t>, </a:t>
            </a:r>
            <a:r>
              <a:rPr lang="en-US" sz="2800" err="1">
                <a:latin typeface="Arial"/>
                <a:cs typeface="Arial"/>
              </a:rPr>
              <a:t>editem</a:t>
            </a:r>
            <a:r>
              <a:rPr lang="en-US" sz="2800" dirty="0">
                <a:latin typeface="Arial"/>
                <a:cs typeface="Arial"/>
              </a:rPr>
              <a:t> e </a:t>
            </a:r>
            <a:r>
              <a:rPr lang="en-US" sz="2800" err="1">
                <a:latin typeface="Arial"/>
                <a:cs typeface="Arial"/>
              </a:rPr>
              <a:t>deletem</a:t>
            </a:r>
            <a:r>
              <a:rPr lang="en-US" sz="2800" dirty="0">
                <a:latin typeface="Arial"/>
                <a:cs typeface="Arial"/>
              </a:rPr>
              <a:t> scripts </a:t>
            </a:r>
            <a:r>
              <a:rPr lang="en-US" sz="2800" err="1">
                <a:latin typeface="Arial"/>
                <a:cs typeface="Arial"/>
              </a:rPr>
              <a:t>submetidos</a:t>
            </a:r>
            <a:r>
              <a:rPr lang="en-US" sz="2800" dirty="0">
                <a:latin typeface="Arial"/>
                <a:cs typeface="Arial"/>
              </a:rPr>
              <a:t> </a:t>
            </a:r>
            <a:r>
              <a:rPr lang="en-US" sz="2800" err="1">
                <a:latin typeface="Arial"/>
                <a:cs typeface="Arial"/>
              </a:rPr>
              <a:t>pelos</a:t>
            </a:r>
            <a:r>
              <a:rPr lang="en-US" sz="2800" dirty="0">
                <a:latin typeface="Arial"/>
                <a:cs typeface="Arial"/>
              </a:rPr>
              <a:t> </a:t>
            </a:r>
            <a:r>
              <a:rPr lang="en-US" sz="2800" err="1">
                <a:latin typeface="Arial"/>
                <a:cs typeface="Arial"/>
              </a:rPr>
              <a:t>usuários</a:t>
            </a:r>
            <a:r>
              <a:rPr lang="en-US" sz="2800" dirty="0">
                <a:latin typeface="Arial"/>
                <a:cs typeface="Arial"/>
              </a:rPr>
              <a:t>.</a:t>
            </a:r>
          </a:p>
        </p:txBody>
      </p:sp>
      <p:pic>
        <p:nvPicPr>
          <p:cNvPr id="9" name="Imagem 8">
            <a:extLst>
              <a:ext uri="{FF2B5EF4-FFF2-40B4-BE49-F238E27FC236}">
                <a16:creationId xmlns:a16="http://schemas.microsoft.com/office/drawing/2014/main" id="{9AD02A92-7E3B-7934-5202-D4750D51634B}"/>
              </a:ext>
            </a:extLst>
          </p:cNvPr>
          <p:cNvPicPr>
            <a:picLocks noChangeAspect="1"/>
          </p:cNvPicPr>
          <p:nvPr/>
        </p:nvPicPr>
        <p:blipFill rotWithShape="1">
          <a:blip r:embed="rId3"/>
          <a:srcRect l="43212" t="135" r="40720" b="151"/>
          <a:stretch/>
        </p:blipFill>
        <p:spPr>
          <a:xfrm>
            <a:off x="13010902" y="1397016"/>
            <a:ext cx="4000776" cy="8679519"/>
          </a:xfrm>
          <a:prstGeom prst="rect">
            <a:avLst/>
          </a:prstGeom>
        </p:spPr>
      </p:pic>
    </p:spTree>
    <p:extLst>
      <p:ext uri="{BB962C8B-B14F-4D97-AF65-F5344CB8AC3E}">
        <p14:creationId xmlns:p14="http://schemas.microsoft.com/office/powerpoint/2010/main" val="2610408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cs typeface="Arial"/>
              </a:rPr>
              <a:t>5.4 </a:t>
            </a:r>
            <a:r>
              <a:rPr lang="en-US" sz="3950" err="1">
                <a:latin typeface="Arial"/>
                <a:cs typeface="Arial"/>
              </a:rPr>
              <a:t>Auditar</a:t>
            </a:r>
            <a:r>
              <a:rPr lang="en-US" sz="3950" dirty="0">
                <a:latin typeface="Arial"/>
                <a:cs typeface="Arial"/>
              </a:rPr>
              <a:t> </a:t>
            </a:r>
            <a:r>
              <a:rPr lang="en-US" sz="3950" err="1">
                <a:latin typeface="Arial"/>
                <a:cs typeface="Arial"/>
              </a:rPr>
              <a:t>Atividades</a:t>
            </a:r>
            <a:r>
              <a:rPr lang="en-US" sz="3950" dirty="0">
                <a:latin typeface="Arial"/>
                <a:cs typeface="Arial"/>
              </a:rPr>
              <a:t> do Sistema</a:t>
            </a: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18</a:t>
            </a:fld>
            <a:endParaRPr lang="en-US" sz="2000" dirty="0"/>
          </a:p>
        </p:txBody>
      </p:sp>
      <p:sp>
        <p:nvSpPr>
          <p:cNvPr id="6" name="CaixaDeTexto 5">
            <a:extLst>
              <a:ext uri="{FF2B5EF4-FFF2-40B4-BE49-F238E27FC236}">
                <a16:creationId xmlns:a16="http://schemas.microsoft.com/office/drawing/2014/main" id="{436AC267-C00F-9350-48F8-F472937804DE}"/>
              </a:ext>
            </a:extLst>
          </p:cNvPr>
          <p:cNvSpPr txBox="1"/>
          <p:nvPr/>
        </p:nvSpPr>
        <p:spPr>
          <a:xfrm>
            <a:off x="1446756" y="3756242"/>
            <a:ext cx="5123145" cy="3816429"/>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buFont typeface="Arial"/>
              <a:buChar char="•"/>
            </a:pPr>
            <a:r>
              <a:rPr lang="en-US" sz="3200" b="1" err="1">
                <a:latin typeface="Arial"/>
                <a:ea typeface="+mn-lt"/>
                <a:cs typeface="+mn-lt"/>
              </a:rPr>
              <a:t>Função</a:t>
            </a:r>
            <a:r>
              <a:rPr lang="en-US" sz="3200" dirty="0">
                <a:latin typeface="Arial"/>
                <a:ea typeface="+mn-lt"/>
                <a:cs typeface="+mn-lt"/>
              </a:rPr>
              <a:t>: Auditoria de </a:t>
            </a:r>
            <a:r>
              <a:rPr lang="en-US" sz="3200" err="1">
                <a:latin typeface="Arial"/>
                <a:ea typeface="+mn-lt"/>
                <a:cs typeface="+mn-lt"/>
              </a:rPr>
              <a:t>atividades</a:t>
            </a:r>
            <a:r>
              <a:rPr lang="en-US" sz="3200" dirty="0">
                <a:latin typeface="Arial"/>
                <a:ea typeface="+mn-lt"/>
                <a:cs typeface="+mn-lt"/>
              </a:rPr>
              <a:t> do </a:t>
            </a:r>
            <a:r>
              <a:rPr lang="en-US" sz="3200" err="1">
                <a:latin typeface="Arial"/>
                <a:ea typeface="+mn-lt"/>
                <a:cs typeface="+mn-lt"/>
              </a:rPr>
              <a:t>sistema</a:t>
            </a:r>
            <a:r>
              <a:rPr lang="en-US" sz="3200" dirty="0">
                <a:latin typeface="Arial"/>
                <a:ea typeface="+mn-lt"/>
                <a:cs typeface="+mn-lt"/>
              </a:rPr>
              <a:t>.</a:t>
            </a:r>
            <a:endParaRPr lang="en-US" sz="3200">
              <a:latin typeface="Arial"/>
              <a:cs typeface="Calibri"/>
            </a:endParaRPr>
          </a:p>
          <a:p>
            <a:pPr algn="ctr">
              <a:buFont typeface="Arial"/>
              <a:buChar char="•"/>
            </a:pPr>
            <a:r>
              <a:rPr lang="en-US" sz="3200" b="1" err="1">
                <a:latin typeface="Arial"/>
                <a:ea typeface="+mn-lt"/>
                <a:cs typeface="+mn-lt"/>
              </a:rPr>
              <a:t>Funcionalidade</a:t>
            </a:r>
            <a:r>
              <a:rPr lang="en-US" sz="3200" dirty="0">
                <a:latin typeface="Arial"/>
                <a:ea typeface="+mn-lt"/>
                <a:cs typeface="+mn-lt"/>
              </a:rPr>
              <a:t>: </a:t>
            </a:r>
            <a:r>
              <a:rPr lang="en-US" sz="3200" err="1">
                <a:latin typeface="Arial"/>
                <a:ea typeface="+mn-lt"/>
                <a:cs typeface="+mn-lt"/>
              </a:rPr>
              <a:t>Exibe</a:t>
            </a:r>
            <a:r>
              <a:rPr lang="en-US" sz="3200" dirty="0">
                <a:latin typeface="Arial"/>
                <a:ea typeface="+mn-lt"/>
                <a:cs typeface="+mn-lt"/>
              </a:rPr>
              <a:t> logs de </a:t>
            </a:r>
            <a:r>
              <a:rPr lang="en-US" sz="3200" err="1">
                <a:latin typeface="Arial"/>
                <a:ea typeface="+mn-lt"/>
                <a:cs typeface="+mn-lt"/>
              </a:rPr>
              <a:t>atividades</a:t>
            </a:r>
            <a:r>
              <a:rPr lang="en-US" sz="3200" dirty="0">
                <a:latin typeface="Arial"/>
                <a:ea typeface="+mn-lt"/>
                <a:cs typeface="+mn-lt"/>
              </a:rPr>
              <a:t> </a:t>
            </a:r>
            <a:r>
              <a:rPr lang="en-US" sz="3200" err="1">
                <a:latin typeface="Arial"/>
                <a:ea typeface="+mn-lt"/>
                <a:cs typeface="+mn-lt"/>
              </a:rPr>
              <a:t>realizadas</a:t>
            </a:r>
            <a:r>
              <a:rPr lang="en-US" sz="3200" dirty="0">
                <a:latin typeface="Arial"/>
                <a:ea typeface="+mn-lt"/>
                <a:cs typeface="+mn-lt"/>
              </a:rPr>
              <a:t> no </a:t>
            </a:r>
            <a:r>
              <a:rPr lang="en-US" sz="3200" err="1">
                <a:latin typeface="Arial"/>
                <a:ea typeface="+mn-lt"/>
                <a:cs typeface="+mn-lt"/>
              </a:rPr>
              <a:t>sistema</a:t>
            </a:r>
            <a:r>
              <a:rPr lang="en-US" sz="3200" dirty="0">
                <a:latin typeface="Arial"/>
                <a:ea typeface="+mn-lt"/>
                <a:cs typeface="+mn-lt"/>
              </a:rPr>
              <a:t> para fins de </a:t>
            </a:r>
            <a:r>
              <a:rPr lang="en-US" sz="3200" err="1">
                <a:latin typeface="Arial"/>
                <a:ea typeface="+mn-lt"/>
                <a:cs typeface="+mn-lt"/>
              </a:rPr>
              <a:t>monitoramento</a:t>
            </a:r>
            <a:r>
              <a:rPr lang="en-US" sz="3200" dirty="0">
                <a:latin typeface="Arial"/>
                <a:ea typeface="+mn-lt"/>
                <a:cs typeface="+mn-lt"/>
              </a:rPr>
              <a:t> e auditoria.</a:t>
            </a:r>
            <a:endParaRPr lang="en-US" sz="3200" dirty="0">
              <a:latin typeface="Arial"/>
              <a:cs typeface="Arial"/>
            </a:endParaRPr>
          </a:p>
          <a:p>
            <a:pPr>
              <a:buFont typeface=""/>
              <a:buChar char="•"/>
            </a:pPr>
            <a:endParaRPr lang="en-US" dirty="0">
              <a:cs typeface="Calibri"/>
            </a:endParaRPr>
          </a:p>
        </p:txBody>
      </p:sp>
      <p:pic>
        <p:nvPicPr>
          <p:cNvPr id="9" name="Imagem 8">
            <a:extLst>
              <a:ext uri="{FF2B5EF4-FFF2-40B4-BE49-F238E27FC236}">
                <a16:creationId xmlns:a16="http://schemas.microsoft.com/office/drawing/2014/main" id="{DF967B51-2D0E-BA4E-0A47-F0F5406E4E9E}"/>
              </a:ext>
            </a:extLst>
          </p:cNvPr>
          <p:cNvPicPr>
            <a:picLocks noChangeAspect="1"/>
          </p:cNvPicPr>
          <p:nvPr/>
        </p:nvPicPr>
        <p:blipFill rotWithShape="1">
          <a:blip r:embed="rId3"/>
          <a:srcRect l="38487" t="27838" r="37647" b="47979"/>
          <a:stretch/>
        </p:blipFill>
        <p:spPr>
          <a:xfrm>
            <a:off x="11747405" y="3029460"/>
            <a:ext cx="5447969" cy="3481651"/>
          </a:xfrm>
          <a:prstGeom prst="rect">
            <a:avLst/>
          </a:prstGeom>
        </p:spPr>
      </p:pic>
    </p:spTree>
    <p:extLst>
      <p:ext uri="{BB962C8B-B14F-4D97-AF65-F5344CB8AC3E}">
        <p14:creationId xmlns:p14="http://schemas.microsoft.com/office/powerpoint/2010/main" val="37242600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cs typeface="Arial"/>
              </a:rPr>
              <a:t>5.5 Backup e </a:t>
            </a:r>
            <a:r>
              <a:rPr lang="en-US" sz="3950" err="1">
                <a:latin typeface="Arial"/>
                <a:cs typeface="Arial"/>
              </a:rPr>
              <a:t>Manutenção</a:t>
            </a:r>
            <a:r>
              <a:rPr lang="en-US" sz="3950" dirty="0">
                <a:latin typeface="Arial"/>
                <a:cs typeface="Arial"/>
              </a:rPr>
              <a:t> do Sistema</a:t>
            </a: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19</a:t>
            </a:fld>
            <a:endParaRPr lang="en-US" sz="2000" dirty="0"/>
          </a:p>
        </p:txBody>
      </p:sp>
      <p:sp>
        <p:nvSpPr>
          <p:cNvPr id="6" name="CaixaDeTexto 5">
            <a:extLst>
              <a:ext uri="{FF2B5EF4-FFF2-40B4-BE49-F238E27FC236}">
                <a16:creationId xmlns:a16="http://schemas.microsoft.com/office/drawing/2014/main" id="{4ED051F1-31D7-CA54-AFDF-4D1D4842CF05}"/>
              </a:ext>
            </a:extLst>
          </p:cNvPr>
          <p:cNvSpPr txBox="1"/>
          <p:nvPr/>
        </p:nvSpPr>
        <p:spPr>
          <a:xfrm>
            <a:off x="1453551" y="3987560"/>
            <a:ext cx="4511615" cy="353943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buFont typeface=""/>
              <a:buChar char="•"/>
            </a:pPr>
            <a:r>
              <a:rPr lang="en-US" sz="2800" b="1" err="1">
                <a:latin typeface="Arial"/>
                <a:cs typeface="Arial"/>
              </a:rPr>
              <a:t>Função</a:t>
            </a:r>
            <a:r>
              <a:rPr lang="en-US" sz="2800" dirty="0">
                <a:latin typeface="Arial"/>
                <a:cs typeface="Arial"/>
              </a:rPr>
              <a:t>: </a:t>
            </a:r>
            <a:r>
              <a:rPr lang="en-US" sz="2800" err="1">
                <a:latin typeface="Arial"/>
                <a:cs typeface="Arial"/>
              </a:rPr>
              <a:t>Manutenção</a:t>
            </a:r>
            <a:r>
              <a:rPr lang="en-US" sz="2800" dirty="0">
                <a:latin typeface="Arial"/>
                <a:cs typeface="Arial"/>
              </a:rPr>
              <a:t> do </a:t>
            </a:r>
            <a:r>
              <a:rPr lang="en-US" sz="2800" err="1">
                <a:latin typeface="Arial"/>
                <a:cs typeface="Arial"/>
              </a:rPr>
              <a:t>sistema</a:t>
            </a:r>
            <a:r>
              <a:rPr lang="en-US" sz="2800" dirty="0">
                <a:latin typeface="Arial"/>
                <a:cs typeface="Arial"/>
              </a:rPr>
              <a:t>.</a:t>
            </a:r>
          </a:p>
          <a:p>
            <a:pPr algn="ctr">
              <a:buFont typeface=""/>
              <a:buChar char="•"/>
            </a:pPr>
            <a:r>
              <a:rPr lang="en-US" sz="2800" b="1" err="1">
                <a:latin typeface="Arial"/>
                <a:cs typeface="Arial"/>
              </a:rPr>
              <a:t>Funcionalidade</a:t>
            </a:r>
            <a:r>
              <a:rPr lang="en-US" sz="2800" dirty="0">
                <a:latin typeface="Arial"/>
                <a:cs typeface="Arial"/>
              </a:rPr>
              <a:t>: Permite que </a:t>
            </a:r>
            <a:r>
              <a:rPr lang="en-US" sz="2800" err="1">
                <a:latin typeface="Arial"/>
                <a:cs typeface="Arial"/>
              </a:rPr>
              <a:t>os</a:t>
            </a:r>
            <a:r>
              <a:rPr lang="en-US" sz="2800" dirty="0">
                <a:latin typeface="Arial"/>
                <a:cs typeface="Arial"/>
              </a:rPr>
              <a:t> </a:t>
            </a:r>
            <a:r>
              <a:rPr lang="en-US" sz="2800" err="1">
                <a:latin typeface="Arial"/>
                <a:cs typeface="Arial"/>
              </a:rPr>
              <a:t>administradores</a:t>
            </a:r>
            <a:r>
              <a:rPr lang="en-US" sz="2800" dirty="0">
                <a:latin typeface="Arial"/>
                <a:cs typeface="Arial"/>
              </a:rPr>
              <a:t> </a:t>
            </a:r>
            <a:r>
              <a:rPr lang="en-US" sz="2800" err="1">
                <a:latin typeface="Arial"/>
                <a:cs typeface="Arial"/>
              </a:rPr>
              <a:t>realizem</a:t>
            </a:r>
            <a:r>
              <a:rPr lang="en-US" sz="2800" dirty="0">
                <a:latin typeface="Arial"/>
                <a:cs typeface="Arial"/>
              </a:rPr>
              <a:t> backups e </a:t>
            </a:r>
            <a:r>
              <a:rPr lang="en-US" sz="2800" err="1">
                <a:latin typeface="Arial"/>
                <a:cs typeface="Arial"/>
              </a:rPr>
              <a:t>mantenham</a:t>
            </a:r>
            <a:r>
              <a:rPr lang="en-US" sz="2800" dirty="0">
                <a:latin typeface="Arial"/>
                <a:cs typeface="Arial"/>
              </a:rPr>
              <a:t> o </a:t>
            </a:r>
            <a:r>
              <a:rPr lang="en-US" sz="2800" err="1">
                <a:latin typeface="Arial"/>
                <a:cs typeface="Arial"/>
              </a:rPr>
              <a:t>sistema</a:t>
            </a:r>
            <a:r>
              <a:rPr lang="en-US" sz="2800" dirty="0">
                <a:latin typeface="Arial"/>
                <a:cs typeface="Arial"/>
              </a:rPr>
              <a:t> </a:t>
            </a:r>
            <a:r>
              <a:rPr lang="en-US" sz="2800" err="1">
                <a:latin typeface="Arial"/>
                <a:cs typeface="Arial"/>
              </a:rPr>
              <a:t>atualizado</a:t>
            </a:r>
            <a:r>
              <a:rPr lang="en-US" sz="2800" dirty="0">
                <a:latin typeface="Arial"/>
                <a:cs typeface="Arial"/>
              </a:rPr>
              <a:t> e </a:t>
            </a:r>
            <a:r>
              <a:rPr lang="en-US" sz="2800" err="1">
                <a:latin typeface="Arial"/>
                <a:cs typeface="Arial"/>
              </a:rPr>
              <a:t>funcionando</a:t>
            </a:r>
            <a:r>
              <a:rPr lang="en-US" sz="2800" dirty="0">
                <a:latin typeface="Arial"/>
                <a:cs typeface="Arial"/>
              </a:rPr>
              <a:t> </a:t>
            </a:r>
            <a:r>
              <a:rPr lang="en-US" sz="2800" err="1">
                <a:latin typeface="Arial"/>
                <a:cs typeface="Arial"/>
              </a:rPr>
              <a:t>corretamente</a:t>
            </a:r>
            <a:r>
              <a:rPr lang="en-US" sz="2800" dirty="0">
                <a:latin typeface="Arial"/>
                <a:cs typeface="Arial"/>
              </a:rPr>
              <a:t>.</a:t>
            </a:r>
          </a:p>
        </p:txBody>
      </p:sp>
      <p:pic>
        <p:nvPicPr>
          <p:cNvPr id="12" name="Imagem 11">
            <a:extLst>
              <a:ext uri="{FF2B5EF4-FFF2-40B4-BE49-F238E27FC236}">
                <a16:creationId xmlns:a16="http://schemas.microsoft.com/office/drawing/2014/main" id="{BB035558-5C08-62A5-D16D-4CB1F5AC20E7}"/>
              </a:ext>
            </a:extLst>
          </p:cNvPr>
          <p:cNvPicPr>
            <a:picLocks noChangeAspect="1"/>
          </p:cNvPicPr>
          <p:nvPr/>
        </p:nvPicPr>
        <p:blipFill rotWithShape="1">
          <a:blip r:embed="rId3"/>
          <a:srcRect l="31929" t="26052" r="33215" b="45000"/>
          <a:stretch/>
        </p:blipFill>
        <p:spPr>
          <a:xfrm>
            <a:off x="7914565" y="3664479"/>
            <a:ext cx="10306273" cy="6638726"/>
          </a:xfrm>
          <a:prstGeom prst="rect">
            <a:avLst/>
          </a:prstGeom>
        </p:spPr>
      </p:pic>
    </p:spTree>
    <p:extLst>
      <p:ext uri="{BB962C8B-B14F-4D97-AF65-F5344CB8AC3E}">
        <p14:creationId xmlns:p14="http://schemas.microsoft.com/office/powerpoint/2010/main" val="4044545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Freeform 5"/>
          <p:cNvSpPr/>
          <p:nvPr/>
        </p:nvSpPr>
        <p:spPr>
          <a:xfrm>
            <a:off x="1317979" y="3169463"/>
            <a:ext cx="4038333" cy="5231792"/>
          </a:xfrm>
          <a:custGeom>
            <a:avLst/>
            <a:gdLst/>
            <a:ahLst/>
            <a:cxnLst/>
            <a:rect l="l" t="t" r="r" b="b"/>
            <a:pathLst>
              <a:path w="4038333" h="5231792">
                <a:moveTo>
                  <a:pt x="0" y="0"/>
                </a:moveTo>
                <a:lnTo>
                  <a:pt x="4038332" y="0"/>
                </a:lnTo>
                <a:lnTo>
                  <a:pt x="4038332" y="5231792"/>
                </a:lnTo>
                <a:lnTo>
                  <a:pt x="0" y="5231792"/>
                </a:lnTo>
                <a:lnTo>
                  <a:pt x="0" y="0"/>
                </a:lnTo>
                <a:close/>
              </a:path>
            </a:pathLst>
          </a:custGeom>
          <a:blipFill>
            <a:blip r:embed="rId3"/>
            <a:stretch>
              <a:fillRect l="-3103"/>
            </a:stretch>
          </a:blipFill>
          <a:ln w="38100" cap="sq">
            <a:solidFill>
              <a:srgbClr val="000000"/>
            </a:solidFill>
            <a:prstDash val="solid"/>
            <a:miter/>
          </a:ln>
        </p:spPr>
        <p:txBody>
          <a:bodyPr/>
          <a:lstStyle/>
          <a:p>
            <a:endParaRPr lang="pt-BR"/>
          </a:p>
        </p:txBody>
      </p:sp>
      <p:sp>
        <p:nvSpPr>
          <p:cNvPr id="6" name="Freeform 6"/>
          <p:cNvSpPr/>
          <p:nvPr/>
        </p:nvSpPr>
        <p:spPr>
          <a:xfrm>
            <a:off x="6330176" y="3169463"/>
            <a:ext cx="4280648" cy="5231792"/>
          </a:xfrm>
          <a:custGeom>
            <a:avLst/>
            <a:gdLst/>
            <a:ahLst/>
            <a:cxnLst/>
            <a:rect l="l" t="t" r="r" b="b"/>
            <a:pathLst>
              <a:path w="4280648" h="5231792">
                <a:moveTo>
                  <a:pt x="0" y="0"/>
                </a:moveTo>
                <a:lnTo>
                  <a:pt x="4280648" y="0"/>
                </a:lnTo>
                <a:lnTo>
                  <a:pt x="4280648" y="5231792"/>
                </a:lnTo>
                <a:lnTo>
                  <a:pt x="0" y="5231792"/>
                </a:lnTo>
                <a:lnTo>
                  <a:pt x="0" y="0"/>
                </a:lnTo>
                <a:close/>
              </a:path>
            </a:pathLst>
          </a:custGeom>
          <a:blipFill>
            <a:blip r:embed="rId4"/>
            <a:stretch>
              <a:fillRect l="-2379" r="-2379"/>
            </a:stretch>
          </a:blipFill>
          <a:ln w="38100" cap="sq">
            <a:solidFill>
              <a:srgbClr val="000000"/>
            </a:solidFill>
            <a:prstDash val="solid"/>
            <a:miter/>
          </a:ln>
        </p:spPr>
        <p:txBody>
          <a:bodyPr/>
          <a:lstStyle/>
          <a:p>
            <a:endParaRPr lang="pt-BR"/>
          </a:p>
        </p:txBody>
      </p:sp>
      <p:sp>
        <p:nvSpPr>
          <p:cNvPr id="7" name="TextBox 7"/>
          <p:cNvSpPr txBox="1"/>
          <p:nvPr/>
        </p:nvSpPr>
        <p:spPr>
          <a:xfrm>
            <a:off x="1079658" y="788418"/>
            <a:ext cx="16107252" cy="923925"/>
          </a:xfrm>
          <a:prstGeom prst="rect">
            <a:avLst/>
          </a:prstGeom>
        </p:spPr>
        <p:txBody>
          <a:bodyPr lIns="0" tIns="0" rIns="0" bIns="0" rtlCol="0" anchor="t">
            <a:spAutoFit/>
          </a:bodyPr>
          <a:lstStyle/>
          <a:p>
            <a:pPr algn="ctr">
              <a:lnSpc>
                <a:spcPts val="6480"/>
              </a:lnSpc>
            </a:pPr>
            <a:r>
              <a:rPr lang="en-US" sz="5400">
                <a:solidFill>
                  <a:srgbClr val="000000"/>
                </a:solidFill>
                <a:latin typeface="Arial Bold"/>
              </a:rPr>
              <a:t>Contextualização</a:t>
            </a:r>
          </a:p>
        </p:txBody>
      </p:sp>
      <p:sp>
        <p:nvSpPr>
          <p:cNvPr id="8" name="TextBox 8"/>
          <p:cNvSpPr txBox="1"/>
          <p:nvPr/>
        </p:nvSpPr>
        <p:spPr>
          <a:xfrm>
            <a:off x="1079660" y="1818990"/>
            <a:ext cx="8561294" cy="773431"/>
          </a:xfrm>
          <a:prstGeom prst="rect">
            <a:avLst/>
          </a:prstGeom>
        </p:spPr>
        <p:txBody>
          <a:bodyPr lIns="0" tIns="0" rIns="0" bIns="0" rtlCol="0" anchor="t">
            <a:spAutoFit/>
          </a:bodyPr>
          <a:lstStyle/>
          <a:p>
            <a:pPr algn="just">
              <a:lnSpc>
                <a:spcPts val="5759"/>
              </a:lnSpc>
            </a:pPr>
            <a:r>
              <a:rPr lang="en-US" sz="3999">
                <a:solidFill>
                  <a:srgbClr val="404040"/>
                </a:solidFill>
                <a:latin typeface="Arial"/>
              </a:rPr>
              <a:t>Quem realiza?</a:t>
            </a:r>
          </a:p>
        </p:txBody>
      </p:sp>
      <p:sp>
        <p:nvSpPr>
          <p:cNvPr id="9" name="TextBox 9"/>
          <p:cNvSpPr txBox="1"/>
          <p:nvPr/>
        </p:nvSpPr>
        <p:spPr>
          <a:xfrm>
            <a:off x="1321973" y="8558403"/>
            <a:ext cx="4038333" cy="699897"/>
          </a:xfrm>
          <a:prstGeom prst="rect">
            <a:avLst/>
          </a:prstGeom>
        </p:spPr>
        <p:txBody>
          <a:bodyPr lIns="0" tIns="0" rIns="0" bIns="0" rtlCol="0" anchor="t">
            <a:spAutoFit/>
          </a:bodyPr>
          <a:lstStyle/>
          <a:p>
            <a:pPr algn="ctr">
              <a:lnSpc>
                <a:spcPts val="5184"/>
              </a:lnSpc>
            </a:pPr>
            <a:r>
              <a:rPr lang="en-US" sz="3600">
                <a:solidFill>
                  <a:srgbClr val="404040"/>
                </a:solidFill>
                <a:latin typeface="Arial"/>
              </a:rPr>
              <a:t> Vitor Nunes</a:t>
            </a:r>
          </a:p>
        </p:txBody>
      </p:sp>
      <p:sp>
        <p:nvSpPr>
          <p:cNvPr id="10" name="TextBox 10"/>
          <p:cNvSpPr txBox="1"/>
          <p:nvPr/>
        </p:nvSpPr>
        <p:spPr>
          <a:xfrm>
            <a:off x="6333442" y="8558403"/>
            <a:ext cx="4277382" cy="699897"/>
          </a:xfrm>
          <a:prstGeom prst="rect">
            <a:avLst/>
          </a:prstGeom>
        </p:spPr>
        <p:txBody>
          <a:bodyPr lIns="0" tIns="0" rIns="0" bIns="0" rtlCol="0" anchor="t">
            <a:spAutoFit/>
          </a:bodyPr>
          <a:lstStyle/>
          <a:p>
            <a:pPr algn="ctr">
              <a:lnSpc>
                <a:spcPts val="5184"/>
              </a:lnSpc>
            </a:pPr>
            <a:r>
              <a:rPr lang="en-US" sz="3600">
                <a:solidFill>
                  <a:srgbClr val="404040"/>
                </a:solidFill>
                <a:latin typeface="Arial"/>
              </a:rPr>
              <a:t>Giordano Bruno</a:t>
            </a:r>
          </a:p>
        </p:txBody>
      </p:sp>
      <p:sp>
        <p:nvSpPr>
          <p:cNvPr id="12" name="Espaço Reservado para Número de Slide 4">
            <a:extLst>
              <a:ext uri="{FF2B5EF4-FFF2-40B4-BE49-F238E27FC236}">
                <a16:creationId xmlns:a16="http://schemas.microsoft.com/office/drawing/2014/main" id="{6C8E053E-AB51-8AA3-90E1-420B86AB8B10}"/>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2</a:t>
            </a:fld>
            <a:endParaRPr lang="en-US" sz="2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7" name="TextBox 7"/>
          <p:cNvSpPr txBox="1"/>
          <p:nvPr/>
        </p:nvSpPr>
        <p:spPr>
          <a:xfrm>
            <a:off x="1079658" y="788418"/>
            <a:ext cx="16107252" cy="923925"/>
          </a:xfrm>
          <a:prstGeom prst="rect">
            <a:avLst/>
          </a:prstGeom>
        </p:spPr>
        <p:txBody>
          <a:bodyPr lIns="0" tIns="0" rIns="0" bIns="0" rtlCol="0" anchor="t">
            <a:spAutoFit/>
          </a:bodyPr>
          <a:lstStyle/>
          <a:p>
            <a:pPr algn="ctr">
              <a:lnSpc>
                <a:spcPts val="6480"/>
              </a:lnSpc>
            </a:pPr>
            <a:r>
              <a:rPr lang="en-US" sz="5400">
                <a:solidFill>
                  <a:srgbClr val="000000"/>
                </a:solidFill>
                <a:latin typeface="Arial Bold"/>
              </a:rPr>
              <a:t>Contextualização</a:t>
            </a:r>
          </a:p>
        </p:txBody>
      </p:sp>
      <p:sp>
        <p:nvSpPr>
          <p:cNvPr id="12" name="Espaço Reservado para Número de Slide 4">
            <a:extLst>
              <a:ext uri="{FF2B5EF4-FFF2-40B4-BE49-F238E27FC236}">
                <a16:creationId xmlns:a16="http://schemas.microsoft.com/office/drawing/2014/main" id="{6C8E053E-AB51-8AA3-90E1-420B86AB8B10}"/>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20</a:t>
            </a:fld>
            <a:endParaRPr lang="en-US" sz="2000" dirty="0"/>
          </a:p>
        </p:txBody>
      </p:sp>
      <p:sp>
        <p:nvSpPr>
          <p:cNvPr id="11" name="CaixaDeTexto 10">
            <a:extLst>
              <a:ext uri="{FF2B5EF4-FFF2-40B4-BE49-F238E27FC236}">
                <a16:creationId xmlns:a16="http://schemas.microsoft.com/office/drawing/2014/main" id="{C708A4A0-6A15-03C6-1A5C-13D9A30FC97B}"/>
              </a:ext>
            </a:extLst>
          </p:cNvPr>
          <p:cNvSpPr txBox="1"/>
          <p:nvPr/>
        </p:nvSpPr>
        <p:spPr>
          <a:xfrm>
            <a:off x="1373082" y="3595481"/>
            <a:ext cx="8609161"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t-BR" sz="8000" dirty="0">
                <a:latin typeface="Arial"/>
                <a:cs typeface="Calibri"/>
              </a:rPr>
              <a:t>Obrigado a todos</a:t>
            </a:r>
            <a:endParaRPr lang="pt-BR" sz="8000" dirty="0">
              <a:latin typeface="Arial"/>
            </a:endParaRPr>
          </a:p>
        </p:txBody>
      </p:sp>
    </p:spTree>
    <p:extLst>
      <p:ext uri="{BB962C8B-B14F-4D97-AF65-F5344CB8AC3E}">
        <p14:creationId xmlns:p14="http://schemas.microsoft.com/office/powerpoint/2010/main" val="2124426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AA2AF997-9B9B-07CC-9134-FE1D1799D653}"/>
              </a:ext>
            </a:extLst>
          </p:cNvPr>
          <p:cNvSpPr txBox="1"/>
          <p:nvPr/>
        </p:nvSpPr>
        <p:spPr>
          <a:xfrm>
            <a:off x="304800" y="9639300"/>
            <a:ext cx="9144000" cy="369332"/>
          </a:xfrm>
          <a:prstGeom prst="rect">
            <a:avLst/>
          </a:prstGeom>
          <a:noFill/>
        </p:spPr>
        <p:txBody>
          <a:bodyPr wrap="square">
            <a:spAutoFit/>
          </a:bodyPr>
          <a:lstStyle/>
          <a:p>
            <a:fld id="{B6F15528-21DE-4FAA-801E-634DDDAF4B2B}" type="slidenum">
              <a:rPr lang="en-US" sz="1800" smtClean="0"/>
              <a:pPr/>
              <a:t>21</a:t>
            </a:fld>
            <a:endParaRPr lang="pt-BR" dirty="0"/>
          </a:p>
        </p:txBody>
      </p:sp>
      <p:sp>
        <p:nvSpPr>
          <p:cNvPr id="6" name="CaixaDeTexto 5">
            <a:extLst>
              <a:ext uri="{FF2B5EF4-FFF2-40B4-BE49-F238E27FC236}">
                <a16:creationId xmlns:a16="http://schemas.microsoft.com/office/drawing/2014/main" id="{38B61B75-146E-1155-DD98-A4089895EFE1}"/>
              </a:ext>
            </a:extLst>
          </p:cNvPr>
          <p:cNvSpPr txBox="1"/>
          <p:nvPr/>
        </p:nvSpPr>
        <p:spPr>
          <a:xfrm>
            <a:off x="2057400" y="278368"/>
            <a:ext cx="13106400" cy="9448740"/>
          </a:xfrm>
          <a:prstGeom prst="rect">
            <a:avLst/>
          </a:prstGeom>
          <a:noFill/>
        </p:spPr>
        <p:txBody>
          <a:bodyPr wrap="square">
            <a:spAutoFit/>
          </a:bodyPr>
          <a:lstStyle/>
          <a:p>
            <a:r>
              <a:rPr lang="pt-BR" sz="1600" b="0" dirty="0">
                <a:effectLst/>
                <a:latin typeface="Arial" panose="020B0604020202020204" pitchFamily="34" charset="0"/>
                <a:cs typeface="Arial" panose="020B0604020202020204" pitchFamily="34" charset="0"/>
              </a:rPr>
              <a:t>Reconhecimentos e Direitos Autorais</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@autor: Giordano Bruno </a:t>
            </a:r>
            <a:r>
              <a:rPr lang="pt-BR" sz="1600" b="0" dirty="0" err="1">
                <a:effectLst/>
                <a:latin typeface="Arial" panose="020B0604020202020204" pitchFamily="34" charset="0"/>
                <a:cs typeface="Arial" panose="020B0604020202020204" pitchFamily="34" charset="0"/>
              </a:rPr>
              <a:t>Mochel</a:t>
            </a:r>
            <a:r>
              <a:rPr lang="pt-BR" sz="1600" b="0" dirty="0">
                <a:effectLst/>
                <a:latin typeface="Arial" panose="020B0604020202020204" pitchFamily="34" charset="0"/>
                <a:cs typeface="Arial" panose="020B0604020202020204" pitchFamily="34" charset="0"/>
              </a:rPr>
              <a:t> e Vitor Ferreira Nunes</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@contato:</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@data última versão: 21 / 06 / 2024</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@versão: 1.1</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@outros repositórios:</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@Agradecimentos: Universidade Federal do Maranhão (UFMA), Professor Doutor Thales Levi Azevedo Valente, e colegas de curso.</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@Copyright/License</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Este material é resultado de um trabalho acadêmico para a disciplina PROJETO E DESENVOLVIMENTO DE SOFTWARE, sobre a orientação do professor Dr. THALES LEVI AZEVEDO VALENTE, semestre letivo 2024.1, curso Engenharia da Computação, na Universidade Federal do Maranhão (UFMA). Todo o material sob esta licença é software livre: pode ser usado para fins acadêmicos e comerciais sem nenhum custo. Não há papelada, nem royalties, nem restrições de "</a:t>
            </a:r>
            <a:r>
              <a:rPr lang="pt-BR" sz="1600" b="0" dirty="0" err="1">
                <a:effectLst/>
                <a:latin typeface="Arial" panose="020B0604020202020204" pitchFamily="34" charset="0"/>
                <a:cs typeface="Arial" panose="020B0604020202020204" pitchFamily="34" charset="0"/>
              </a:rPr>
              <a:t>copyleft</a:t>
            </a:r>
            <a:r>
              <a:rPr lang="pt-BR" sz="1600" b="0" dirty="0">
                <a:effectLst/>
                <a:latin typeface="Arial" panose="020B0604020202020204" pitchFamily="34" charset="0"/>
                <a:cs typeface="Arial" panose="020B0604020202020204" pitchFamily="34" charset="0"/>
              </a:rPr>
              <a:t>" do tipo GNU. Ele é licenciado sob os termos da licença MIT reproduzida abaixo e, portanto, é compatível com GPL e também se qualifica como software de código aberto. É de domínio público. Os detalhes legais estão abaixo. O espírito desta licença é que você é livre para usar este material para qualquer finalidade, sem nenhum custo. O único requisito é que, se você usá-los, nos dê crédito.</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Copyright © 2024 </a:t>
            </a:r>
            <a:r>
              <a:rPr lang="pt-BR" sz="1600" b="0" dirty="0" err="1">
                <a:effectLst/>
                <a:latin typeface="Arial" panose="020B0604020202020204" pitchFamily="34" charset="0"/>
                <a:cs typeface="Arial" panose="020B0604020202020204" pitchFamily="34" charset="0"/>
              </a:rPr>
              <a:t>Educational</a:t>
            </a:r>
            <a:r>
              <a:rPr lang="pt-BR" sz="1600" b="0" dirty="0">
                <a:effectLst/>
                <a:latin typeface="Arial" panose="020B0604020202020204" pitchFamily="34" charset="0"/>
                <a:cs typeface="Arial" panose="020B0604020202020204" pitchFamily="34" charset="0"/>
              </a:rPr>
              <a:t> Material</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Este material está licenciado sob a Licença MIT. É permitido o uso, cópia, modificação, e distribuição deste material para qualquer fim, desde que acompanhado deste aviso de direitos autorais.</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O MATERIAL É FORNECIDO "COMO ESTÁ", SEM GARANTIA DE QUALQUER TIPO, EXPRESSA OU IMPLÍCITA, INCLUINDO, MAS NÃO SE LIMITANDO ÀS GARANTIAS DE COMERCIALIZAÇÃO, ADEQUAÇÃO A UM DETERMINADO FIM E NÃO VIOLAÇÃO. EM HIPÓTESE ALGUMA OS AUTORES OU DETENTORES DE DIREITOS AUTORAIS SERÃO RESPONSÁVEIS POR QUALQUER RECLAMAÇÃO, DANOS OU OUTRA RESPONSABILIDADE, SEJA EM UMA AÇÃO DE CONTRATO, ATO ILÍCITO OU DE OUTRA FORMA, DECORRENTE DE, OU EM CONEXÃO COM O MATERIAL OU O USO OU OUTRAS NEGOCIAÇÕES NO MATERIAL.</a:t>
            </a:r>
          </a:p>
          <a:p>
            <a:br>
              <a:rPr lang="pt-BR" sz="1600" b="0" dirty="0">
                <a:effectLst/>
                <a:latin typeface="Arial" panose="020B0604020202020204" pitchFamily="34" charset="0"/>
                <a:cs typeface="Arial" panose="020B0604020202020204" pitchFamily="34" charset="0"/>
              </a:rPr>
            </a:br>
            <a:r>
              <a:rPr lang="pt-BR" sz="1600" b="0" dirty="0">
                <a:effectLst/>
                <a:latin typeface="Arial" panose="020B0604020202020204" pitchFamily="34" charset="0"/>
                <a:cs typeface="Arial" panose="020B0604020202020204" pitchFamily="34" charset="0"/>
              </a:rPr>
              <a:t>Para mais informações sobre a Licença MIT: https://opensource.org/</a:t>
            </a:r>
            <a:r>
              <a:rPr lang="pt-BR" sz="1600" b="0" dirty="0" err="1">
                <a:effectLst/>
                <a:latin typeface="Arial" panose="020B0604020202020204" pitchFamily="34" charset="0"/>
                <a:cs typeface="Arial" panose="020B0604020202020204" pitchFamily="34" charset="0"/>
              </a:rPr>
              <a:t>licenses</a:t>
            </a:r>
            <a:r>
              <a:rPr lang="pt-BR" sz="1600" b="0" dirty="0">
                <a:effectLst/>
                <a:latin typeface="Arial" panose="020B0604020202020204" pitchFamily="34" charset="0"/>
                <a:cs typeface="Arial" panose="020B0604020202020204" pitchFamily="34" charset="0"/>
              </a:rPr>
              <a:t>/MIT.</a:t>
            </a:r>
          </a:p>
          <a:p>
            <a:br>
              <a:rPr lang="pt-BR" sz="1600" b="0" dirty="0">
                <a:solidFill>
                  <a:srgbClr val="F8F8F2"/>
                </a:solidFill>
                <a:effectLst/>
                <a:highlight>
                  <a:srgbClr val="282A36"/>
                </a:highlight>
                <a:latin typeface="Arial" panose="020B0604020202020204" pitchFamily="34" charset="0"/>
                <a:cs typeface="Arial" panose="020B0604020202020204" pitchFamily="34" charset="0"/>
              </a:rPr>
            </a:br>
            <a:endParaRPr lang="pt-BR" sz="1600" b="0" dirty="0">
              <a:solidFill>
                <a:srgbClr val="F8F8F2"/>
              </a:solidFill>
              <a:effectLst/>
              <a:highlight>
                <a:srgbClr val="282A36"/>
              </a:highligh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231195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sp>
        <p:nvSpPr>
          <p:cNvPr id="3" name="TextBox 3"/>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a:solidFill>
                  <a:srgbClr val="000000"/>
                </a:solidFill>
                <a:latin typeface="Arial Bold"/>
              </a:rPr>
              <a:t>O que é a Plataforma?</a:t>
            </a:r>
            <a:endParaRPr lang="en-US" sz="5400" dirty="0">
              <a:solidFill>
                <a:srgbClr val="000000"/>
              </a:solidFill>
              <a:latin typeface="Arial Bold"/>
              <a:cs typeface="Arial Bold"/>
            </a:endParaRPr>
          </a:p>
        </p:txBody>
      </p:sp>
      <p:sp>
        <p:nvSpPr>
          <p:cNvPr id="8" name="Espaço Reservado para Número de Slide 4">
            <a:extLst>
              <a:ext uri="{FF2B5EF4-FFF2-40B4-BE49-F238E27FC236}">
                <a16:creationId xmlns:a16="http://schemas.microsoft.com/office/drawing/2014/main" id="{C07701A0-4F38-EB9E-D643-AA762CF5EA85}"/>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3</a:t>
            </a:fld>
            <a:endParaRPr lang="en-US" sz="2000" dirty="0"/>
          </a:p>
        </p:txBody>
      </p:sp>
      <p:sp>
        <p:nvSpPr>
          <p:cNvPr id="7" name="CaixaDeTexto 6">
            <a:extLst>
              <a:ext uri="{FF2B5EF4-FFF2-40B4-BE49-F238E27FC236}">
                <a16:creationId xmlns:a16="http://schemas.microsoft.com/office/drawing/2014/main" id="{8689335F-B874-CFFA-CC38-F1A0BD050149}"/>
              </a:ext>
            </a:extLst>
          </p:cNvPr>
          <p:cNvSpPr txBox="1"/>
          <p:nvPr/>
        </p:nvSpPr>
        <p:spPr>
          <a:xfrm>
            <a:off x="4909329" y="3093843"/>
            <a:ext cx="8491816"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pt-BR" sz="3600" dirty="0">
                <a:latin typeface="Arial"/>
                <a:ea typeface="+mn-lt"/>
                <a:cs typeface="+mn-lt"/>
              </a:rPr>
              <a:t>A Plataforma Script Inteligente é uma aplicação web inovadora projetada para facilitar o gerenciamento e a correção de scripts em diversas áreas de atuação. Focada em fornecer uma experiência de usuário intuitiva e eficiente, a plataforma oferece funcionalidades robustas para usuários comuns, funcionários e administradores.</a:t>
            </a:r>
            <a:endParaRPr lang="pt-BR" sz="3600" dirty="0">
              <a:latin typeface="Arial"/>
              <a:cs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sp>
        <p:nvSpPr>
          <p:cNvPr id="2" name="Freeform 2"/>
          <p:cNvSpPr/>
          <p:nvPr/>
        </p:nvSpPr>
        <p:spPr>
          <a:xfrm>
            <a:off x="12433160" y="1990440"/>
            <a:ext cx="4826140" cy="6966869"/>
          </a:xfrm>
          <a:custGeom>
            <a:avLst/>
            <a:gdLst/>
            <a:ahLst/>
            <a:cxnLst/>
            <a:rect l="l" t="t" r="r" b="b"/>
            <a:pathLst>
              <a:path w="4826140" h="6966869">
                <a:moveTo>
                  <a:pt x="0" y="0"/>
                </a:moveTo>
                <a:lnTo>
                  <a:pt x="4826140" y="0"/>
                </a:lnTo>
                <a:lnTo>
                  <a:pt x="4826140" y="6966870"/>
                </a:lnTo>
                <a:lnTo>
                  <a:pt x="0" y="6966870"/>
                </a:lnTo>
                <a:lnTo>
                  <a:pt x="0" y="0"/>
                </a:lnTo>
                <a:close/>
              </a:path>
            </a:pathLst>
          </a:custGeom>
          <a:blipFill>
            <a:blip r:embed="rId2">
              <a:alphaModFix amt="15000"/>
              <a:extLst>
                <a:ext uri="{96DAC541-7B7A-43D3-8B79-37D633B846F1}">
                  <asvg:svgBlip xmlns:asvg="http://schemas.microsoft.com/office/drawing/2016/SVG/main" r:embed="rId3"/>
                </a:ext>
              </a:extLst>
            </a:blip>
            <a:stretch>
              <a:fillRect/>
            </a:stretch>
          </a:blipFill>
        </p:spPr>
        <p:txBody>
          <a:bodyPr/>
          <a:lstStyle/>
          <a:p>
            <a:endParaRPr lang="pt-BR"/>
          </a:p>
        </p:txBody>
      </p:sp>
      <p:sp>
        <p:nvSpPr>
          <p:cNvPr id="3" name="TextBox 3"/>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a:solidFill>
                  <a:srgbClr val="000000"/>
                </a:solidFill>
                <a:latin typeface="Arial Bold"/>
              </a:rPr>
              <a:t>Dados </a:t>
            </a:r>
            <a:r>
              <a:rPr lang="en-US" sz="5400" dirty="0" err="1">
                <a:solidFill>
                  <a:srgbClr val="000000"/>
                </a:solidFill>
                <a:latin typeface="Arial Bold"/>
              </a:rPr>
              <a:t>Específicos</a:t>
            </a:r>
            <a:endParaRPr lang="en-US" sz="5400" dirty="0" err="1">
              <a:solidFill>
                <a:srgbClr val="000000"/>
              </a:solidFill>
              <a:latin typeface="Arial Bold"/>
              <a:cs typeface="Arial Bold"/>
            </a:endParaRPr>
          </a:p>
        </p:txBody>
      </p:sp>
      <p:sp>
        <p:nvSpPr>
          <p:cNvPr id="4" name="TextBox 4"/>
          <p:cNvSpPr txBox="1"/>
          <p:nvPr/>
        </p:nvSpPr>
        <p:spPr>
          <a:xfrm>
            <a:off x="1079660" y="1772018"/>
            <a:ext cx="15678599" cy="5125699"/>
          </a:xfrm>
          <a:prstGeom prst="rect">
            <a:avLst/>
          </a:prstGeom>
        </p:spPr>
        <p:txBody>
          <a:bodyPr wrap="square" lIns="0" tIns="0" rIns="0" bIns="0" rtlCol="0" anchor="ctr">
            <a:spAutoFit/>
          </a:bodyPr>
          <a:lstStyle/>
          <a:p>
            <a:pPr algn="just">
              <a:lnSpc>
                <a:spcPts val="5759"/>
              </a:lnSpc>
            </a:pPr>
            <a:endParaRPr lang="en-US" sz="3950" dirty="0">
              <a:solidFill>
                <a:srgbClr val="404040"/>
              </a:solidFill>
              <a:latin typeface="Arial"/>
              <a:cs typeface="Arial"/>
            </a:endParaRPr>
          </a:p>
          <a:p>
            <a:pPr algn="ctr">
              <a:lnSpc>
                <a:spcPts val="5759"/>
              </a:lnSpc>
            </a:pPr>
            <a:r>
              <a:rPr lang="en-US" sz="3600" dirty="0">
                <a:solidFill>
                  <a:srgbClr val="404040"/>
                </a:solidFill>
                <a:latin typeface="Arial"/>
                <a:ea typeface="+mn-lt"/>
                <a:cs typeface="+mn-lt"/>
              </a:rPr>
              <a:t>Um chatbot de IA offline que </a:t>
            </a:r>
            <a:r>
              <a:rPr lang="en-US" sz="3600" err="1">
                <a:solidFill>
                  <a:srgbClr val="404040"/>
                </a:solidFill>
                <a:latin typeface="Arial"/>
                <a:ea typeface="+mn-lt"/>
                <a:cs typeface="+mn-lt"/>
              </a:rPr>
              <a:t>permite</a:t>
            </a:r>
            <a:r>
              <a:rPr lang="en-US" sz="3600" dirty="0">
                <a:solidFill>
                  <a:srgbClr val="404040"/>
                </a:solidFill>
                <a:latin typeface="Arial"/>
                <a:ea typeface="+mn-lt"/>
                <a:cs typeface="+mn-lt"/>
              </a:rPr>
              <a:t> </a:t>
            </a:r>
            <a:r>
              <a:rPr lang="en-US" sz="3600" err="1">
                <a:solidFill>
                  <a:srgbClr val="404040"/>
                </a:solidFill>
                <a:latin typeface="Arial"/>
                <a:ea typeface="+mn-lt"/>
                <a:cs typeface="+mn-lt"/>
              </a:rPr>
              <a:t>aos</a:t>
            </a:r>
            <a:r>
              <a:rPr lang="en-US" sz="3600" dirty="0">
                <a:solidFill>
                  <a:srgbClr val="404040"/>
                </a:solidFill>
                <a:latin typeface="Arial"/>
                <a:ea typeface="+mn-lt"/>
                <a:cs typeface="+mn-lt"/>
              </a:rPr>
              <a:t> </a:t>
            </a:r>
            <a:r>
              <a:rPr lang="en-US" sz="3600" err="1">
                <a:solidFill>
                  <a:srgbClr val="404040"/>
                </a:solidFill>
                <a:latin typeface="Arial"/>
                <a:ea typeface="+mn-lt"/>
                <a:cs typeface="+mn-lt"/>
              </a:rPr>
              <a:t>usuários</a:t>
            </a:r>
            <a:r>
              <a:rPr lang="en-US" sz="3600" dirty="0">
                <a:solidFill>
                  <a:srgbClr val="404040"/>
                </a:solidFill>
                <a:latin typeface="Arial"/>
                <a:ea typeface="+mn-lt"/>
                <a:cs typeface="+mn-lt"/>
              </a:rPr>
              <a:t> </a:t>
            </a:r>
            <a:r>
              <a:rPr lang="en-US" sz="3600" err="1">
                <a:solidFill>
                  <a:srgbClr val="404040"/>
                </a:solidFill>
                <a:latin typeface="Arial"/>
                <a:ea typeface="+mn-lt"/>
                <a:cs typeface="+mn-lt"/>
              </a:rPr>
              <a:t>executar</a:t>
            </a:r>
            <a:r>
              <a:rPr lang="en-US" sz="3600" dirty="0">
                <a:solidFill>
                  <a:srgbClr val="404040"/>
                </a:solidFill>
                <a:latin typeface="Arial"/>
                <a:ea typeface="+mn-lt"/>
                <a:cs typeface="+mn-lt"/>
              </a:rPr>
              <a:t> </a:t>
            </a:r>
            <a:r>
              <a:rPr lang="en-US" sz="3600" err="1">
                <a:solidFill>
                  <a:srgbClr val="404040"/>
                </a:solidFill>
                <a:latin typeface="Arial"/>
                <a:ea typeface="+mn-lt"/>
                <a:cs typeface="+mn-lt"/>
              </a:rPr>
              <a:t>modelos</a:t>
            </a:r>
            <a:r>
              <a:rPr lang="en-US" sz="3600" dirty="0">
                <a:solidFill>
                  <a:srgbClr val="404040"/>
                </a:solidFill>
                <a:latin typeface="Arial"/>
                <a:ea typeface="+mn-lt"/>
                <a:cs typeface="+mn-lt"/>
              </a:rPr>
              <a:t> de IA </a:t>
            </a:r>
            <a:r>
              <a:rPr lang="en-US" sz="3600" err="1">
                <a:solidFill>
                  <a:srgbClr val="404040"/>
                </a:solidFill>
                <a:latin typeface="Arial"/>
                <a:ea typeface="+mn-lt"/>
                <a:cs typeface="+mn-lt"/>
              </a:rPr>
              <a:t>em</a:t>
            </a:r>
            <a:r>
              <a:rPr lang="en-US" sz="3600" dirty="0">
                <a:solidFill>
                  <a:srgbClr val="404040"/>
                </a:solidFill>
                <a:latin typeface="Arial"/>
                <a:ea typeface="+mn-lt"/>
                <a:cs typeface="+mn-lt"/>
              </a:rPr>
              <a:t> </a:t>
            </a:r>
            <a:r>
              <a:rPr lang="en-US" sz="3600" err="1">
                <a:solidFill>
                  <a:srgbClr val="404040"/>
                </a:solidFill>
                <a:latin typeface="Arial"/>
                <a:ea typeface="+mn-lt"/>
                <a:cs typeface="+mn-lt"/>
              </a:rPr>
              <a:t>seus</a:t>
            </a:r>
            <a:r>
              <a:rPr lang="en-US" sz="3600" dirty="0">
                <a:solidFill>
                  <a:srgbClr val="404040"/>
                </a:solidFill>
                <a:latin typeface="Arial"/>
                <a:ea typeface="+mn-lt"/>
                <a:cs typeface="+mn-lt"/>
              </a:rPr>
              <a:t> </a:t>
            </a:r>
            <a:r>
              <a:rPr lang="en-US" sz="3600" err="1">
                <a:solidFill>
                  <a:srgbClr val="404040"/>
                </a:solidFill>
                <a:latin typeface="Arial"/>
                <a:ea typeface="+mn-lt"/>
                <a:cs typeface="+mn-lt"/>
              </a:rPr>
              <a:t>próprios</a:t>
            </a:r>
            <a:r>
              <a:rPr lang="en-US" sz="3600" dirty="0">
                <a:solidFill>
                  <a:srgbClr val="404040"/>
                </a:solidFill>
                <a:latin typeface="Arial"/>
                <a:ea typeface="+mn-lt"/>
                <a:cs typeface="+mn-lt"/>
              </a:rPr>
              <a:t> </a:t>
            </a:r>
            <a:r>
              <a:rPr lang="en-US" sz="3600" err="1">
                <a:solidFill>
                  <a:srgbClr val="404040"/>
                </a:solidFill>
                <a:latin typeface="Arial"/>
                <a:ea typeface="+mn-lt"/>
                <a:cs typeface="+mn-lt"/>
              </a:rPr>
              <a:t>dispositivos</a:t>
            </a:r>
            <a:r>
              <a:rPr lang="en-US" sz="3600" dirty="0">
                <a:solidFill>
                  <a:srgbClr val="404040"/>
                </a:solidFill>
                <a:latin typeface="Arial"/>
                <a:ea typeface="+mn-lt"/>
                <a:cs typeface="+mn-lt"/>
              </a:rPr>
              <a:t>, </a:t>
            </a:r>
            <a:r>
              <a:rPr lang="en-US" sz="3600" err="1">
                <a:solidFill>
                  <a:srgbClr val="404040"/>
                </a:solidFill>
                <a:latin typeface="Arial"/>
                <a:ea typeface="+mn-lt"/>
                <a:cs typeface="+mn-lt"/>
              </a:rPr>
              <a:t>sem</a:t>
            </a:r>
            <a:r>
              <a:rPr lang="en-US" sz="3600" dirty="0">
                <a:solidFill>
                  <a:srgbClr val="404040"/>
                </a:solidFill>
                <a:latin typeface="Arial"/>
                <a:ea typeface="+mn-lt"/>
                <a:cs typeface="+mn-lt"/>
              </a:rPr>
              <a:t> </a:t>
            </a:r>
            <a:r>
              <a:rPr lang="en-US" sz="3600" err="1">
                <a:solidFill>
                  <a:srgbClr val="404040"/>
                </a:solidFill>
                <a:latin typeface="Arial"/>
                <a:ea typeface="+mn-lt"/>
                <a:cs typeface="+mn-lt"/>
              </a:rPr>
              <a:t>necessidade</a:t>
            </a:r>
            <a:r>
              <a:rPr lang="en-US" sz="3600" dirty="0">
                <a:solidFill>
                  <a:srgbClr val="404040"/>
                </a:solidFill>
                <a:latin typeface="Arial"/>
                <a:ea typeface="+mn-lt"/>
                <a:cs typeface="+mn-lt"/>
              </a:rPr>
              <a:t> de </a:t>
            </a:r>
            <a:r>
              <a:rPr lang="en-US" sz="3600" err="1">
                <a:solidFill>
                  <a:srgbClr val="404040"/>
                </a:solidFill>
                <a:latin typeface="Arial"/>
                <a:ea typeface="+mn-lt"/>
                <a:cs typeface="+mn-lt"/>
              </a:rPr>
              <a:t>conexão</a:t>
            </a:r>
            <a:r>
              <a:rPr lang="en-US" sz="3600" dirty="0">
                <a:solidFill>
                  <a:srgbClr val="404040"/>
                </a:solidFill>
                <a:latin typeface="Arial"/>
                <a:ea typeface="+mn-lt"/>
                <a:cs typeface="+mn-lt"/>
              </a:rPr>
              <a:t> </a:t>
            </a:r>
            <a:r>
              <a:rPr lang="en-US" sz="3600" err="1">
                <a:solidFill>
                  <a:srgbClr val="404040"/>
                </a:solidFill>
                <a:latin typeface="Arial"/>
                <a:ea typeface="+mn-lt"/>
                <a:cs typeface="+mn-lt"/>
              </a:rPr>
              <a:t>com a</a:t>
            </a:r>
            <a:r>
              <a:rPr lang="en-US" sz="3600" dirty="0">
                <a:solidFill>
                  <a:srgbClr val="404040"/>
                </a:solidFill>
                <a:latin typeface="Arial"/>
                <a:ea typeface="+mn-lt"/>
                <a:cs typeface="+mn-lt"/>
              </a:rPr>
              <a:t> internet. </a:t>
            </a:r>
            <a:r>
              <a:rPr lang="en-US" sz="3600" err="1">
                <a:solidFill>
                  <a:srgbClr val="404040"/>
                </a:solidFill>
                <a:latin typeface="Arial"/>
                <a:ea typeface="+mn-lt"/>
                <a:cs typeface="+mn-lt"/>
              </a:rPr>
              <a:t>Baseado</a:t>
            </a:r>
            <a:r>
              <a:rPr lang="en-US" sz="3600" dirty="0">
                <a:solidFill>
                  <a:srgbClr val="404040"/>
                </a:solidFill>
                <a:latin typeface="Arial"/>
                <a:ea typeface="+mn-lt"/>
                <a:cs typeface="+mn-lt"/>
              </a:rPr>
              <a:t> </a:t>
            </a:r>
            <a:r>
              <a:rPr lang="en-US" sz="3600" err="1">
                <a:solidFill>
                  <a:srgbClr val="404040"/>
                </a:solidFill>
                <a:latin typeface="Arial"/>
                <a:ea typeface="+mn-lt"/>
                <a:cs typeface="+mn-lt"/>
              </a:rPr>
              <a:t>em</a:t>
            </a:r>
            <a:r>
              <a:rPr lang="en-US" sz="3600" dirty="0">
                <a:solidFill>
                  <a:srgbClr val="404040"/>
                </a:solidFill>
                <a:latin typeface="Arial"/>
                <a:ea typeface="+mn-lt"/>
                <a:cs typeface="+mn-lt"/>
              </a:rPr>
              <a:t> </a:t>
            </a:r>
            <a:r>
              <a:rPr lang="en-US" sz="3600" err="1">
                <a:solidFill>
                  <a:srgbClr val="404040"/>
                </a:solidFill>
                <a:latin typeface="Arial"/>
                <a:ea typeface="+mn-lt"/>
                <a:cs typeface="+mn-lt"/>
              </a:rPr>
              <a:t>modelos</a:t>
            </a:r>
            <a:r>
              <a:rPr lang="en-US" sz="3600" dirty="0">
                <a:solidFill>
                  <a:srgbClr val="404040"/>
                </a:solidFill>
                <a:latin typeface="Arial"/>
                <a:ea typeface="+mn-lt"/>
                <a:cs typeface="+mn-lt"/>
              </a:rPr>
              <a:t> open-source </a:t>
            </a:r>
            <a:r>
              <a:rPr lang="en-US" sz="3600" err="1">
                <a:solidFill>
                  <a:srgbClr val="404040"/>
                </a:solidFill>
                <a:latin typeface="Arial"/>
                <a:ea typeface="+mn-lt"/>
                <a:cs typeface="+mn-lt"/>
              </a:rPr>
              <a:t>como</a:t>
            </a:r>
            <a:r>
              <a:rPr lang="en-US" sz="3600" dirty="0">
                <a:solidFill>
                  <a:srgbClr val="404040"/>
                </a:solidFill>
                <a:latin typeface="Arial"/>
                <a:ea typeface="+mn-lt"/>
                <a:cs typeface="+mn-lt"/>
              </a:rPr>
              <a:t> o Alpaca da Stanford, o Freedom GPT é </a:t>
            </a:r>
            <a:r>
              <a:rPr lang="en-US" sz="3600" err="1">
                <a:solidFill>
                  <a:srgbClr val="404040"/>
                </a:solidFill>
                <a:latin typeface="Arial"/>
                <a:ea typeface="+mn-lt"/>
                <a:cs typeface="+mn-lt"/>
              </a:rPr>
              <a:t>projetado</a:t>
            </a:r>
            <a:r>
              <a:rPr lang="en-US" sz="3600" dirty="0">
                <a:solidFill>
                  <a:srgbClr val="404040"/>
                </a:solidFill>
                <a:latin typeface="Arial"/>
                <a:ea typeface="+mn-lt"/>
                <a:cs typeface="+mn-lt"/>
              </a:rPr>
              <a:t> para </a:t>
            </a:r>
            <a:r>
              <a:rPr lang="en-US" sz="3600" err="1">
                <a:solidFill>
                  <a:srgbClr val="404040"/>
                </a:solidFill>
                <a:latin typeface="Arial"/>
                <a:ea typeface="+mn-lt"/>
                <a:cs typeface="+mn-lt"/>
              </a:rPr>
              <a:t>garantir</a:t>
            </a:r>
            <a:r>
              <a:rPr lang="en-US" sz="3600" dirty="0">
                <a:solidFill>
                  <a:srgbClr val="404040"/>
                </a:solidFill>
                <a:latin typeface="Arial"/>
                <a:ea typeface="+mn-lt"/>
                <a:cs typeface="+mn-lt"/>
              </a:rPr>
              <a:t> a </a:t>
            </a:r>
            <a:r>
              <a:rPr lang="en-US" sz="3600" err="1">
                <a:solidFill>
                  <a:srgbClr val="404040"/>
                </a:solidFill>
                <a:latin typeface="Arial"/>
                <a:ea typeface="+mn-lt"/>
                <a:cs typeface="+mn-lt"/>
              </a:rPr>
              <a:t>privacidade</a:t>
            </a:r>
            <a:r>
              <a:rPr lang="en-US" sz="3600" dirty="0">
                <a:solidFill>
                  <a:srgbClr val="404040"/>
                </a:solidFill>
                <a:latin typeface="Arial"/>
                <a:ea typeface="+mn-lt"/>
                <a:cs typeface="+mn-lt"/>
              </a:rPr>
              <a:t> dos dados dos </a:t>
            </a:r>
            <a:r>
              <a:rPr lang="en-US" sz="3600" err="1">
                <a:solidFill>
                  <a:srgbClr val="404040"/>
                </a:solidFill>
                <a:latin typeface="Arial"/>
                <a:ea typeface="+mn-lt"/>
                <a:cs typeface="+mn-lt"/>
              </a:rPr>
              <a:t>usuários</a:t>
            </a:r>
            <a:r>
              <a:rPr lang="en-US" sz="3600" dirty="0">
                <a:solidFill>
                  <a:srgbClr val="404040"/>
                </a:solidFill>
                <a:latin typeface="Arial"/>
                <a:ea typeface="+mn-lt"/>
                <a:cs typeface="+mn-lt"/>
              </a:rPr>
              <a:t>, </a:t>
            </a:r>
            <a:r>
              <a:rPr lang="en-US" sz="3600" err="1">
                <a:solidFill>
                  <a:srgbClr val="404040"/>
                </a:solidFill>
                <a:latin typeface="Arial"/>
                <a:ea typeface="+mn-lt"/>
                <a:cs typeface="+mn-lt"/>
              </a:rPr>
              <a:t>uma</a:t>
            </a:r>
            <a:r>
              <a:rPr lang="en-US" sz="3600" dirty="0">
                <a:solidFill>
                  <a:srgbClr val="404040"/>
                </a:solidFill>
                <a:latin typeface="Arial"/>
                <a:ea typeface="+mn-lt"/>
                <a:cs typeface="+mn-lt"/>
              </a:rPr>
              <a:t> </a:t>
            </a:r>
            <a:r>
              <a:rPr lang="en-US" sz="3600" err="1">
                <a:solidFill>
                  <a:srgbClr val="404040"/>
                </a:solidFill>
                <a:latin typeface="Arial"/>
                <a:ea typeface="+mn-lt"/>
                <a:cs typeface="+mn-lt"/>
              </a:rPr>
              <a:t>vez</a:t>
            </a:r>
            <a:r>
              <a:rPr lang="en-US" sz="3600" dirty="0">
                <a:solidFill>
                  <a:srgbClr val="404040"/>
                </a:solidFill>
                <a:latin typeface="Arial"/>
                <a:ea typeface="+mn-lt"/>
                <a:cs typeface="+mn-lt"/>
              </a:rPr>
              <a:t> que as conversas e inputs </a:t>
            </a:r>
            <a:r>
              <a:rPr lang="en-US" sz="3600" err="1">
                <a:solidFill>
                  <a:srgbClr val="404040"/>
                </a:solidFill>
                <a:latin typeface="Arial"/>
                <a:ea typeface="+mn-lt"/>
                <a:cs typeface="+mn-lt"/>
              </a:rPr>
              <a:t>não</a:t>
            </a:r>
            <a:r>
              <a:rPr lang="en-US" sz="3600" dirty="0">
                <a:solidFill>
                  <a:srgbClr val="404040"/>
                </a:solidFill>
                <a:latin typeface="Arial"/>
                <a:ea typeface="+mn-lt"/>
                <a:cs typeface="+mn-lt"/>
              </a:rPr>
              <a:t> </a:t>
            </a:r>
            <a:r>
              <a:rPr lang="en-US" sz="3600" err="1">
                <a:solidFill>
                  <a:srgbClr val="404040"/>
                </a:solidFill>
                <a:latin typeface="Arial"/>
                <a:ea typeface="+mn-lt"/>
                <a:cs typeface="+mn-lt"/>
              </a:rPr>
              <a:t>são</a:t>
            </a:r>
            <a:r>
              <a:rPr lang="en-US" sz="3600" dirty="0">
                <a:solidFill>
                  <a:srgbClr val="404040"/>
                </a:solidFill>
                <a:latin typeface="Arial"/>
                <a:ea typeface="+mn-lt"/>
                <a:cs typeface="+mn-lt"/>
              </a:rPr>
              <a:t> </a:t>
            </a:r>
            <a:r>
              <a:rPr lang="en-US" sz="3600" err="1">
                <a:solidFill>
                  <a:srgbClr val="404040"/>
                </a:solidFill>
                <a:latin typeface="Arial"/>
                <a:ea typeface="+mn-lt"/>
                <a:cs typeface="+mn-lt"/>
              </a:rPr>
              <a:t>transmitidos</a:t>
            </a:r>
            <a:r>
              <a:rPr lang="en-US" sz="3600" dirty="0">
                <a:solidFill>
                  <a:srgbClr val="404040"/>
                </a:solidFill>
                <a:latin typeface="Arial"/>
                <a:ea typeface="+mn-lt"/>
                <a:cs typeface="+mn-lt"/>
              </a:rPr>
              <a:t> para </a:t>
            </a:r>
            <a:r>
              <a:rPr lang="en-US" sz="3600" err="1">
                <a:solidFill>
                  <a:srgbClr val="404040"/>
                </a:solidFill>
                <a:latin typeface="Arial"/>
                <a:ea typeface="+mn-lt"/>
                <a:cs typeface="+mn-lt"/>
              </a:rPr>
              <a:t>servidores</a:t>
            </a:r>
            <a:r>
              <a:rPr lang="en-US" sz="3600" dirty="0">
                <a:solidFill>
                  <a:srgbClr val="404040"/>
                </a:solidFill>
                <a:latin typeface="Arial"/>
                <a:ea typeface="+mn-lt"/>
                <a:cs typeface="+mn-lt"/>
              </a:rPr>
              <a:t> de </a:t>
            </a:r>
            <a:r>
              <a:rPr lang="en-US" sz="3600" err="1">
                <a:solidFill>
                  <a:srgbClr val="404040"/>
                </a:solidFill>
                <a:latin typeface="Arial"/>
                <a:ea typeface="+mn-lt"/>
                <a:cs typeface="+mn-lt"/>
              </a:rPr>
              <a:t>terceiros</a:t>
            </a:r>
            <a:r>
              <a:rPr lang="en-US" sz="3600" dirty="0">
                <a:solidFill>
                  <a:srgbClr val="404040"/>
                </a:solidFill>
                <a:latin typeface="Arial"/>
                <a:ea typeface="+mn-lt"/>
                <a:cs typeface="+mn-lt"/>
              </a:rPr>
              <a:t> (</a:t>
            </a:r>
            <a:r>
              <a:rPr lang="en-US" sz="3600" dirty="0">
                <a:solidFill>
                  <a:srgbClr val="404040"/>
                </a:solidFill>
                <a:latin typeface="Arial"/>
                <a:ea typeface="+mn-lt"/>
                <a:cs typeface="+mn-lt"/>
                <a:hlinkClick r:id="rId4"/>
              </a:rPr>
              <a:t>ApproachableAI</a:t>
            </a:r>
            <a:r>
              <a:rPr lang="en-US" sz="3600" dirty="0">
                <a:solidFill>
                  <a:srgbClr val="404040"/>
                </a:solidFill>
                <a:latin typeface="Arial"/>
                <a:ea typeface="+mn-lt"/>
                <a:cs typeface="+mn-lt"/>
              </a:rPr>
              <a:t>) .</a:t>
            </a:r>
            <a:endParaRPr lang="en-US" sz="3600">
              <a:latin typeface="Arial"/>
              <a:ea typeface="+mn-lt"/>
              <a:cs typeface="+mn-lt"/>
            </a:endParaRPr>
          </a:p>
        </p:txBody>
      </p:sp>
      <p:sp>
        <p:nvSpPr>
          <p:cNvPr id="6" name="Espaço Reservado para Número de Slide 4">
            <a:extLst>
              <a:ext uri="{FF2B5EF4-FFF2-40B4-BE49-F238E27FC236}">
                <a16:creationId xmlns:a16="http://schemas.microsoft.com/office/drawing/2014/main" id="{8B160C65-2AE3-DDCA-9898-8212F09FB78A}"/>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4</a:t>
            </a:fld>
            <a:endParaRPr lang="en-US" sz="2000" dirty="0"/>
          </a:p>
        </p:txBody>
      </p:sp>
    </p:spTree>
    <p:extLst>
      <p:ext uri="{BB962C8B-B14F-4D97-AF65-F5344CB8AC3E}">
        <p14:creationId xmlns:p14="http://schemas.microsoft.com/office/powerpoint/2010/main" val="508897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sp>
        <p:nvSpPr>
          <p:cNvPr id="2" name="Freeform 2"/>
          <p:cNvSpPr/>
          <p:nvPr/>
        </p:nvSpPr>
        <p:spPr>
          <a:xfrm>
            <a:off x="12433160" y="1990440"/>
            <a:ext cx="4826140" cy="6966869"/>
          </a:xfrm>
          <a:custGeom>
            <a:avLst/>
            <a:gdLst/>
            <a:ahLst/>
            <a:cxnLst/>
            <a:rect l="l" t="t" r="r" b="b"/>
            <a:pathLst>
              <a:path w="4826140" h="6966869">
                <a:moveTo>
                  <a:pt x="0" y="0"/>
                </a:moveTo>
                <a:lnTo>
                  <a:pt x="4826140" y="0"/>
                </a:lnTo>
                <a:lnTo>
                  <a:pt x="4826140" y="6966870"/>
                </a:lnTo>
                <a:lnTo>
                  <a:pt x="0" y="6966870"/>
                </a:lnTo>
                <a:lnTo>
                  <a:pt x="0" y="0"/>
                </a:lnTo>
                <a:close/>
              </a:path>
            </a:pathLst>
          </a:custGeom>
          <a:blipFill>
            <a:blip r:embed="rId2">
              <a:alphaModFix amt="15000"/>
              <a:extLst>
                <a:ext uri="{96DAC541-7B7A-43D3-8B79-37D633B846F1}">
                  <asvg:svgBlip xmlns:asvg="http://schemas.microsoft.com/office/drawing/2016/SVG/main" r:embed="rId3"/>
                </a:ext>
              </a:extLst>
            </a:blip>
            <a:stretch>
              <a:fillRect/>
            </a:stretch>
          </a:blipFill>
        </p:spPr>
        <p:txBody>
          <a:bodyPr/>
          <a:lstStyle/>
          <a:p>
            <a:endParaRPr lang="pt-BR"/>
          </a:p>
        </p:txBody>
      </p:sp>
      <p:sp>
        <p:nvSpPr>
          <p:cNvPr id="3" name="TextBox 3"/>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a:solidFill>
                  <a:srgbClr val="000000"/>
                </a:solidFill>
                <a:latin typeface="Arial Bold"/>
              </a:rPr>
              <a:t>Dados </a:t>
            </a:r>
            <a:r>
              <a:rPr lang="en-US" sz="5400" dirty="0" err="1">
                <a:solidFill>
                  <a:srgbClr val="000000"/>
                </a:solidFill>
                <a:latin typeface="Arial Bold"/>
              </a:rPr>
              <a:t>Específicos</a:t>
            </a:r>
            <a:endParaRPr lang="en-US" sz="5400" dirty="0" err="1">
              <a:solidFill>
                <a:srgbClr val="000000"/>
              </a:solidFill>
              <a:latin typeface="Arial Bold"/>
              <a:cs typeface="Arial Bold"/>
            </a:endParaRPr>
          </a:p>
        </p:txBody>
      </p:sp>
      <p:sp>
        <p:nvSpPr>
          <p:cNvPr id="4" name="TextBox 4"/>
          <p:cNvSpPr txBox="1"/>
          <p:nvPr/>
        </p:nvSpPr>
        <p:spPr>
          <a:xfrm>
            <a:off x="1079660" y="1772018"/>
            <a:ext cx="15678599" cy="5135893"/>
          </a:xfrm>
          <a:prstGeom prst="rect">
            <a:avLst/>
          </a:prstGeom>
        </p:spPr>
        <p:txBody>
          <a:bodyPr wrap="square" lIns="0" tIns="0" rIns="0" bIns="0" rtlCol="0" anchor="ctr">
            <a:spAutoFit/>
          </a:bodyPr>
          <a:lstStyle/>
          <a:p>
            <a:pPr algn="ctr">
              <a:lnSpc>
                <a:spcPts val="5759"/>
              </a:lnSpc>
            </a:pPr>
            <a:r>
              <a:rPr lang="en-US" sz="3950" err="1">
                <a:solidFill>
                  <a:srgbClr val="404040"/>
                </a:solidFill>
                <a:latin typeface="Arial"/>
                <a:ea typeface="+mn-lt"/>
                <a:cs typeface="+mn-lt"/>
              </a:rPr>
              <a:t>Os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estudos</a:t>
            </a:r>
            <a:r>
              <a:rPr lang="en-US" sz="3950" dirty="0">
                <a:solidFill>
                  <a:srgbClr val="404040"/>
                </a:solidFill>
                <a:latin typeface="Arial"/>
                <a:ea typeface="+mn-lt"/>
                <a:cs typeface="+mn-lt"/>
              </a:rPr>
              <a:t> da Stanford </a:t>
            </a:r>
            <a:r>
              <a:rPr lang="en-US" sz="3950" err="1">
                <a:solidFill>
                  <a:srgbClr val="404040"/>
                </a:solidFill>
                <a:latin typeface="Arial"/>
                <a:ea typeface="+mn-lt"/>
                <a:cs typeface="+mn-lt"/>
              </a:rPr>
              <a:t>sugerem</a:t>
            </a:r>
            <a:r>
              <a:rPr lang="en-US" sz="3950" dirty="0">
                <a:solidFill>
                  <a:srgbClr val="404040"/>
                </a:solidFill>
                <a:latin typeface="Arial"/>
                <a:ea typeface="+mn-lt"/>
                <a:cs typeface="+mn-lt"/>
              </a:rPr>
              <a:t> que, </a:t>
            </a:r>
            <a:r>
              <a:rPr lang="en-US" sz="3950" err="1">
                <a:solidFill>
                  <a:srgbClr val="404040"/>
                </a:solidFill>
                <a:latin typeface="Arial"/>
                <a:ea typeface="+mn-lt"/>
                <a:cs typeface="+mn-lt"/>
              </a:rPr>
              <a:t>ao</a:t>
            </a:r>
            <a:r>
              <a:rPr lang="en-US" sz="3950" dirty="0">
                <a:solidFill>
                  <a:srgbClr val="404040"/>
                </a:solidFill>
                <a:latin typeface="Arial"/>
                <a:ea typeface="+mn-lt"/>
                <a:cs typeface="+mn-lt"/>
              </a:rPr>
              <a:t> </a:t>
            </a:r>
            <a:r>
              <a:rPr lang="en-US" sz="3950" err="1">
                <a:solidFill>
                  <a:srgbClr val="404040"/>
                </a:solidFill>
                <a:latin typeface="Arial"/>
                <a:ea typeface="+mn-lt"/>
                <a:cs typeface="+mn-lt"/>
              </a:rPr>
              <a:t>desenvolver</a:t>
            </a:r>
            <a:r>
              <a:rPr lang="en-US" sz="3950" dirty="0">
                <a:solidFill>
                  <a:srgbClr val="404040"/>
                </a:solidFill>
                <a:latin typeface="Arial"/>
                <a:ea typeface="+mn-lt"/>
                <a:cs typeface="+mn-lt"/>
              </a:rPr>
              <a:t> </a:t>
            </a:r>
            <a:r>
              <a:rPr lang="en-US" sz="3950" err="1">
                <a:solidFill>
                  <a:srgbClr val="404040"/>
                </a:solidFill>
                <a:latin typeface="Arial"/>
                <a:ea typeface="+mn-lt"/>
                <a:cs typeface="+mn-lt"/>
              </a:rPr>
              <a:t>modelos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internamente</a:t>
            </a:r>
            <a:r>
              <a:rPr lang="en-US" sz="3950" dirty="0">
                <a:solidFill>
                  <a:srgbClr val="404040"/>
                </a:solidFill>
                <a:latin typeface="Arial"/>
                <a:ea typeface="+mn-lt"/>
                <a:cs typeface="+mn-lt"/>
              </a:rPr>
              <a:t>, as </a:t>
            </a:r>
            <a:r>
              <a:rPr lang="en-US" sz="3950" err="1">
                <a:solidFill>
                  <a:srgbClr val="404040"/>
                </a:solidFill>
                <a:latin typeface="Arial"/>
                <a:ea typeface="+mn-lt"/>
                <a:cs typeface="+mn-lt"/>
              </a:rPr>
              <a:t>organizações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podem</a:t>
            </a:r>
            <a:r>
              <a:rPr lang="en-US" sz="3950" dirty="0">
                <a:solidFill>
                  <a:srgbClr val="404040"/>
                </a:solidFill>
                <a:latin typeface="Arial"/>
                <a:ea typeface="+mn-lt"/>
                <a:cs typeface="+mn-lt"/>
              </a:rPr>
              <a:t> </a:t>
            </a:r>
            <a:r>
              <a:rPr lang="en-US" sz="3950" err="1">
                <a:solidFill>
                  <a:srgbClr val="404040"/>
                </a:solidFill>
                <a:latin typeface="Arial"/>
                <a:ea typeface="+mn-lt"/>
                <a:cs typeface="+mn-lt"/>
              </a:rPr>
              <a:t>entender</a:t>
            </a:r>
            <a:r>
              <a:rPr lang="en-US" sz="3950" dirty="0">
                <a:solidFill>
                  <a:srgbClr val="404040"/>
                </a:solidFill>
                <a:latin typeface="Arial"/>
                <a:ea typeface="+mn-lt"/>
                <a:cs typeface="+mn-lt"/>
              </a:rPr>
              <a:t> </a:t>
            </a:r>
            <a:r>
              <a:rPr lang="en-US" sz="3950" err="1">
                <a:solidFill>
                  <a:srgbClr val="404040"/>
                </a:solidFill>
                <a:latin typeface="Arial"/>
                <a:ea typeface="+mn-lt"/>
                <a:cs typeface="+mn-lt"/>
              </a:rPr>
              <a:t>melhor</a:t>
            </a:r>
            <a:r>
              <a:rPr lang="en-US" sz="3950" dirty="0">
                <a:solidFill>
                  <a:srgbClr val="404040"/>
                </a:solidFill>
                <a:latin typeface="Arial"/>
                <a:ea typeface="+mn-lt"/>
                <a:cs typeface="+mn-lt"/>
              </a:rPr>
              <a:t> </a:t>
            </a:r>
            <a:r>
              <a:rPr lang="en-US" sz="3950" err="1">
                <a:solidFill>
                  <a:srgbClr val="404040"/>
                </a:solidFill>
                <a:latin typeface="Arial"/>
                <a:ea typeface="+mn-lt"/>
                <a:cs typeface="+mn-lt"/>
              </a:rPr>
              <a:t>como</a:t>
            </a:r>
            <a:r>
              <a:rPr lang="en-US" sz="3950" dirty="0">
                <a:solidFill>
                  <a:srgbClr val="404040"/>
                </a:solidFill>
                <a:latin typeface="Arial"/>
                <a:ea typeface="+mn-lt"/>
                <a:cs typeface="+mn-lt"/>
              </a:rPr>
              <a:t> e </a:t>
            </a:r>
            <a:r>
              <a:rPr lang="en-US" sz="3950" err="1">
                <a:solidFill>
                  <a:srgbClr val="404040"/>
                </a:solidFill>
                <a:latin typeface="Arial"/>
                <a:ea typeface="+mn-lt"/>
                <a:cs typeface="+mn-lt"/>
              </a:rPr>
              <a:t>por</a:t>
            </a:r>
            <a:r>
              <a:rPr lang="en-US" sz="3950" dirty="0">
                <a:solidFill>
                  <a:srgbClr val="404040"/>
                </a:solidFill>
                <a:latin typeface="Arial"/>
                <a:ea typeface="+mn-lt"/>
                <a:cs typeface="+mn-lt"/>
              </a:rPr>
              <a:t> que </a:t>
            </a:r>
            <a:r>
              <a:rPr lang="en-US" sz="3950" err="1">
                <a:solidFill>
                  <a:srgbClr val="404040"/>
                </a:solidFill>
                <a:latin typeface="Arial"/>
                <a:ea typeface="+mn-lt"/>
                <a:cs typeface="+mn-lt"/>
              </a:rPr>
              <a:t>os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modelos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tomam</a:t>
            </a:r>
            <a:r>
              <a:rPr lang="en-US" sz="3950" dirty="0">
                <a:solidFill>
                  <a:srgbClr val="404040"/>
                </a:solidFill>
                <a:latin typeface="Arial"/>
                <a:ea typeface="+mn-lt"/>
                <a:cs typeface="+mn-lt"/>
              </a:rPr>
              <a:t> </a:t>
            </a:r>
            <a:r>
              <a:rPr lang="en-US" sz="3950" err="1">
                <a:solidFill>
                  <a:srgbClr val="404040"/>
                </a:solidFill>
                <a:latin typeface="Arial"/>
                <a:ea typeface="+mn-lt"/>
                <a:cs typeface="+mn-lt"/>
              </a:rPr>
              <a:t>determinadas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decisões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Isso</a:t>
            </a:r>
            <a:r>
              <a:rPr lang="en-US" sz="3950" dirty="0">
                <a:solidFill>
                  <a:srgbClr val="404040"/>
                </a:solidFill>
                <a:latin typeface="Arial"/>
                <a:ea typeface="+mn-lt"/>
                <a:cs typeface="+mn-lt"/>
              </a:rPr>
              <a:t> é crucial para </a:t>
            </a:r>
            <a:r>
              <a:rPr lang="en-US" sz="3950" err="1">
                <a:solidFill>
                  <a:srgbClr val="404040"/>
                </a:solidFill>
                <a:latin typeface="Arial"/>
                <a:ea typeface="+mn-lt"/>
                <a:cs typeface="+mn-lt"/>
              </a:rPr>
              <a:t>garantir</a:t>
            </a:r>
            <a:r>
              <a:rPr lang="en-US" sz="3950" dirty="0">
                <a:solidFill>
                  <a:srgbClr val="404040"/>
                </a:solidFill>
                <a:latin typeface="Arial"/>
                <a:ea typeface="+mn-lt"/>
                <a:cs typeface="+mn-lt"/>
              </a:rPr>
              <a:t> a </a:t>
            </a:r>
            <a:r>
              <a:rPr lang="en-US" sz="3950" err="1">
                <a:solidFill>
                  <a:srgbClr val="404040"/>
                </a:solidFill>
                <a:latin typeface="Arial"/>
                <a:ea typeface="+mn-lt"/>
                <a:cs typeface="+mn-lt"/>
              </a:rPr>
              <a:t>transparência</a:t>
            </a:r>
            <a:r>
              <a:rPr lang="en-US" sz="3950" dirty="0">
                <a:solidFill>
                  <a:srgbClr val="404040"/>
                </a:solidFill>
                <a:latin typeface="Arial"/>
                <a:ea typeface="+mn-lt"/>
                <a:cs typeface="+mn-lt"/>
              </a:rPr>
              <a:t> e a </a:t>
            </a:r>
            <a:r>
              <a:rPr lang="en-US" sz="3950" err="1">
                <a:solidFill>
                  <a:srgbClr val="404040"/>
                </a:solidFill>
                <a:latin typeface="Arial"/>
                <a:ea typeface="+mn-lt"/>
                <a:cs typeface="+mn-lt"/>
              </a:rPr>
              <a:t>confiança</a:t>
            </a:r>
            <a:r>
              <a:rPr lang="en-US" sz="3950" dirty="0">
                <a:solidFill>
                  <a:srgbClr val="404040"/>
                </a:solidFill>
                <a:latin typeface="Arial"/>
                <a:ea typeface="+mn-lt"/>
                <a:cs typeface="+mn-lt"/>
              </a:rPr>
              <a:t> </a:t>
            </a:r>
            <a:r>
              <a:rPr lang="en-US" sz="3950" err="1">
                <a:solidFill>
                  <a:srgbClr val="404040"/>
                </a:solidFill>
                <a:latin typeface="Arial"/>
                <a:ea typeface="+mn-lt"/>
                <a:cs typeface="+mn-lt"/>
              </a:rPr>
              <a:t>nos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sistemas</a:t>
            </a:r>
            <a:r>
              <a:rPr lang="en-US" sz="3950" dirty="0">
                <a:solidFill>
                  <a:srgbClr val="404040"/>
                </a:solidFill>
                <a:latin typeface="Arial"/>
                <a:ea typeface="+mn-lt"/>
                <a:cs typeface="+mn-lt"/>
              </a:rPr>
              <a:t> de IA, </a:t>
            </a:r>
            <a:r>
              <a:rPr lang="en-US" sz="3950" err="1">
                <a:solidFill>
                  <a:srgbClr val="404040"/>
                </a:solidFill>
                <a:latin typeface="Arial"/>
                <a:ea typeface="+mn-lt"/>
                <a:cs typeface="+mn-lt"/>
              </a:rPr>
              <a:t>especialmente</a:t>
            </a:r>
            <a:r>
              <a:rPr lang="en-US" sz="3950" dirty="0">
                <a:solidFill>
                  <a:srgbClr val="404040"/>
                </a:solidFill>
                <a:latin typeface="Arial"/>
                <a:ea typeface="+mn-lt"/>
                <a:cs typeface="+mn-lt"/>
              </a:rPr>
              <a:t> </a:t>
            </a:r>
            <a:r>
              <a:rPr lang="en-US" sz="3950" err="1">
                <a:solidFill>
                  <a:srgbClr val="404040"/>
                </a:solidFill>
                <a:latin typeface="Arial"/>
                <a:ea typeface="+mn-lt"/>
                <a:cs typeface="+mn-lt"/>
              </a:rPr>
              <a:t>em</a:t>
            </a:r>
            <a:r>
              <a:rPr lang="en-US" sz="3950" dirty="0">
                <a:solidFill>
                  <a:srgbClr val="404040"/>
                </a:solidFill>
                <a:latin typeface="Arial"/>
                <a:ea typeface="+mn-lt"/>
                <a:cs typeface="+mn-lt"/>
              </a:rPr>
              <a:t> </a:t>
            </a:r>
            <a:r>
              <a:rPr lang="en-US" sz="3950" err="1">
                <a:solidFill>
                  <a:srgbClr val="404040"/>
                </a:solidFill>
                <a:latin typeface="Arial"/>
                <a:ea typeface="+mn-lt"/>
                <a:cs typeface="+mn-lt"/>
              </a:rPr>
              <a:t>áreas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críticas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como</a:t>
            </a:r>
            <a:r>
              <a:rPr lang="en-US" sz="3950" dirty="0">
                <a:solidFill>
                  <a:srgbClr val="404040"/>
                </a:solidFill>
                <a:latin typeface="Arial"/>
                <a:ea typeface="+mn-lt"/>
                <a:cs typeface="+mn-lt"/>
              </a:rPr>
              <a:t> </a:t>
            </a:r>
            <a:r>
              <a:rPr lang="en-US" sz="3950" err="1">
                <a:solidFill>
                  <a:srgbClr val="404040"/>
                </a:solidFill>
                <a:latin typeface="Arial"/>
                <a:ea typeface="+mn-lt"/>
                <a:cs typeface="+mn-lt"/>
              </a:rPr>
              <a:t>finanças</a:t>
            </a:r>
            <a:r>
              <a:rPr lang="en-US" sz="3950" dirty="0">
                <a:solidFill>
                  <a:srgbClr val="404040"/>
                </a:solidFill>
                <a:latin typeface="Arial"/>
                <a:ea typeface="+mn-lt"/>
                <a:cs typeface="+mn-lt"/>
              </a:rPr>
              <a:t> e </a:t>
            </a:r>
            <a:r>
              <a:rPr lang="en-US" sz="3950" err="1">
                <a:solidFill>
                  <a:srgbClr val="404040"/>
                </a:solidFill>
                <a:latin typeface="Arial"/>
                <a:ea typeface="+mn-lt"/>
                <a:cs typeface="+mn-lt"/>
              </a:rPr>
              <a:t>saúde</a:t>
            </a:r>
            <a:r>
              <a:rPr lang="en-US" sz="3950" dirty="0">
                <a:solidFill>
                  <a:srgbClr val="404040"/>
                </a:solidFill>
                <a:latin typeface="Arial"/>
                <a:ea typeface="+mn-lt"/>
                <a:cs typeface="+mn-lt"/>
              </a:rPr>
              <a:t>, </a:t>
            </a:r>
            <a:r>
              <a:rPr lang="en-US" sz="3950" err="1">
                <a:solidFill>
                  <a:srgbClr val="404040"/>
                </a:solidFill>
                <a:latin typeface="Arial"/>
                <a:ea typeface="+mn-lt"/>
                <a:cs typeface="+mn-lt"/>
              </a:rPr>
              <a:t>onde</a:t>
            </a:r>
            <a:r>
              <a:rPr lang="en-US" sz="3950" dirty="0">
                <a:solidFill>
                  <a:srgbClr val="404040"/>
                </a:solidFill>
                <a:latin typeface="Arial"/>
                <a:ea typeface="+mn-lt"/>
                <a:cs typeface="+mn-lt"/>
              </a:rPr>
              <a:t> </a:t>
            </a:r>
            <a:r>
              <a:rPr lang="en-US" sz="3950" err="1">
                <a:solidFill>
                  <a:srgbClr val="404040"/>
                </a:solidFill>
                <a:latin typeface="Arial"/>
                <a:ea typeface="+mn-lt"/>
                <a:cs typeface="+mn-lt"/>
              </a:rPr>
              <a:t>decisões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automatizadas</a:t>
            </a:r>
            <a:r>
              <a:rPr lang="en-US" sz="3950" dirty="0">
                <a:solidFill>
                  <a:srgbClr val="404040"/>
                </a:solidFill>
                <a:latin typeface="Arial"/>
                <a:ea typeface="+mn-lt"/>
                <a:cs typeface="+mn-lt"/>
              </a:rPr>
              <a:t> </a:t>
            </a:r>
            <a:r>
              <a:rPr lang="en-US" sz="3950" err="1">
                <a:solidFill>
                  <a:srgbClr val="404040"/>
                </a:solidFill>
                <a:latin typeface="Arial"/>
                <a:ea typeface="+mn-lt"/>
                <a:cs typeface="+mn-lt"/>
              </a:rPr>
              <a:t>precisam</a:t>
            </a:r>
            <a:r>
              <a:rPr lang="en-US" sz="3950" dirty="0">
                <a:solidFill>
                  <a:srgbClr val="404040"/>
                </a:solidFill>
                <a:latin typeface="Arial"/>
                <a:ea typeface="+mn-lt"/>
                <a:cs typeface="+mn-lt"/>
              </a:rPr>
              <a:t> ser </a:t>
            </a:r>
            <a:r>
              <a:rPr lang="en-US" sz="3950" err="1">
                <a:solidFill>
                  <a:srgbClr val="404040"/>
                </a:solidFill>
                <a:latin typeface="Arial"/>
                <a:ea typeface="+mn-lt"/>
                <a:cs typeface="+mn-lt"/>
              </a:rPr>
              <a:t>justificáveis</a:t>
            </a:r>
            <a:r>
              <a:rPr lang="en-US" sz="3950" dirty="0">
                <a:solidFill>
                  <a:srgbClr val="404040"/>
                </a:solidFill>
                <a:latin typeface="Arial"/>
                <a:ea typeface="+mn-lt"/>
                <a:cs typeface="+mn-lt"/>
              </a:rPr>
              <a:t> e </a:t>
            </a:r>
            <a:r>
              <a:rPr lang="en-US" sz="3950" err="1">
                <a:solidFill>
                  <a:srgbClr val="404040"/>
                </a:solidFill>
                <a:latin typeface="Arial"/>
                <a:ea typeface="+mn-lt"/>
                <a:cs typeface="+mn-lt"/>
              </a:rPr>
              <a:t>auditáveis</a:t>
            </a:r>
            <a:r>
              <a:rPr lang="en-US" sz="3950" dirty="0">
                <a:solidFill>
                  <a:srgbClr val="404040"/>
                </a:solidFill>
                <a:latin typeface="Arial"/>
                <a:ea typeface="+mn-lt"/>
                <a:cs typeface="+mn-lt"/>
              </a:rPr>
              <a:t> (</a:t>
            </a:r>
            <a:r>
              <a:rPr lang="en-US" sz="3950" dirty="0">
                <a:solidFill>
                  <a:srgbClr val="404040"/>
                </a:solidFill>
                <a:latin typeface="Arial"/>
                <a:ea typeface="+mn-lt"/>
                <a:cs typeface="+mn-lt"/>
                <a:hlinkClick r:id="rId4"/>
              </a:rPr>
              <a:t>Stanford Graduate School of Business</a:t>
            </a:r>
            <a:r>
              <a:rPr lang="en-US" sz="3950" dirty="0">
                <a:solidFill>
                  <a:srgbClr val="404040"/>
                </a:solidFill>
                <a:latin typeface="Arial"/>
                <a:ea typeface="+mn-lt"/>
                <a:cs typeface="+mn-lt"/>
              </a:rPr>
              <a:t>) .</a:t>
            </a:r>
            <a:endParaRPr lang="pt-BR" sz="3950">
              <a:latin typeface="Arial"/>
              <a:ea typeface="+mn-lt"/>
              <a:cs typeface="+mn-lt"/>
            </a:endParaRPr>
          </a:p>
        </p:txBody>
      </p:sp>
      <p:sp>
        <p:nvSpPr>
          <p:cNvPr id="6" name="Espaço Reservado para Número de Slide 4">
            <a:extLst>
              <a:ext uri="{FF2B5EF4-FFF2-40B4-BE49-F238E27FC236}">
                <a16:creationId xmlns:a16="http://schemas.microsoft.com/office/drawing/2014/main" id="{8B160C65-2AE3-DDCA-9898-8212F09FB78A}"/>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5</a:t>
            </a:fld>
            <a:endParaRPr lang="en-US" sz="2000" dirty="0"/>
          </a:p>
        </p:txBody>
      </p:sp>
    </p:spTree>
    <p:extLst>
      <p:ext uri="{BB962C8B-B14F-4D97-AF65-F5344CB8AC3E}">
        <p14:creationId xmlns:p14="http://schemas.microsoft.com/office/powerpoint/2010/main" val="688778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87624"/>
          </a:xfrm>
          <a:prstGeom prst="rect">
            <a:avLst/>
          </a:prstGeom>
        </p:spPr>
        <p:txBody>
          <a:bodyPr lIns="0" tIns="0" rIns="0" bIns="0" rtlCol="0" anchor="t">
            <a:spAutoFit/>
          </a:bodyPr>
          <a:lstStyle/>
          <a:p>
            <a:pPr marL="431800" lvl="1" algn="just">
              <a:lnSpc>
                <a:spcPts val="5759"/>
              </a:lnSpc>
            </a:pPr>
            <a:r>
              <a:rPr lang="en-US" sz="3950" dirty="0">
                <a:solidFill>
                  <a:srgbClr val="2C9CF0"/>
                </a:solidFill>
                <a:latin typeface="Arial"/>
                <a:cs typeface="Arial"/>
              </a:rPr>
              <a:t>   </a:t>
            </a:r>
            <a:r>
              <a:rPr lang="en-US" sz="3950" dirty="0">
                <a:latin typeface="Arial"/>
                <a:cs typeface="Arial"/>
              </a:rPr>
              <a:t>Aba Home</a:t>
            </a:r>
            <a:endParaRPr lang="pt-BR" dirty="0"/>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6</a:t>
            </a:fld>
            <a:endParaRPr lang="en-US" sz="2000" dirty="0"/>
          </a:p>
        </p:txBody>
      </p:sp>
      <p:sp>
        <p:nvSpPr>
          <p:cNvPr id="9" name="CaixaDeTexto 8">
            <a:extLst>
              <a:ext uri="{FF2B5EF4-FFF2-40B4-BE49-F238E27FC236}">
                <a16:creationId xmlns:a16="http://schemas.microsoft.com/office/drawing/2014/main" id="{9FEA5C48-396C-F44C-CD74-CC2D71DE3C7E}"/>
              </a:ext>
            </a:extLst>
          </p:cNvPr>
          <p:cNvSpPr txBox="1"/>
          <p:nvPr/>
        </p:nvSpPr>
        <p:spPr>
          <a:xfrm>
            <a:off x="7772400" y="49149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Arial,Sans-Serif"/>
              <a:buChar char="•"/>
            </a:pPr>
            <a:endParaRPr lang="en-US" sz="3600" dirty="0">
              <a:latin typeface="Arial"/>
              <a:cs typeface="Arial"/>
            </a:endParaRPr>
          </a:p>
        </p:txBody>
      </p:sp>
      <p:sp>
        <p:nvSpPr>
          <p:cNvPr id="11" name="CaixaDeTexto 10">
            <a:extLst>
              <a:ext uri="{FF2B5EF4-FFF2-40B4-BE49-F238E27FC236}">
                <a16:creationId xmlns:a16="http://schemas.microsoft.com/office/drawing/2014/main" id="{129EDFE3-9FA8-DCE7-82CA-3BAFFFBB6A6B}"/>
              </a:ext>
            </a:extLst>
          </p:cNvPr>
          <p:cNvSpPr txBox="1"/>
          <p:nvPr/>
        </p:nvSpPr>
        <p:spPr>
          <a:xfrm>
            <a:off x="1459573" y="3446640"/>
            <a:ext cx="4622104" cy="3816429"/>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285750" indent="-285750">
              <a:buFont typeface="Arial"/>
              <a:buChar char="•"/>
            </a:pPr>
            <a:r>
              <a:rPr lang="pt-BR" sz="2800" b="1" dirty="0">
                <a:latin typeface="Arial"/>
                <a:ea typeface="+mn-lt"/>
                <a:cs typeface="+mn-lt"/>
              </a:rPr>
              <a:t>Função</a:t>
            </a:r>
            <a:r>
              <a:rPr lang="pt-BR" sz="2800" dirty="0">
                <a:latin typeface="Arial"/>
                <a:ea typeface="+mn-lt"/>
                <a:cs typeface="+mn-lt"/>
              </a:rPr>
              <a:t>: Página inicial do aplicativo.</a:t>
            </a:r>
            <a:endParaRPr lang="pt-BR" sz="2800">
              <a:latin typeface="Arial"/>
              <a:cs typeface="Arial"/>
            </a:endParaRPr>
          </a:p>
          <a:p>
            <a:pPr marL="285750" indent="-285750" algn="ctr">
              <a:buFont typeface="Arial"/>
              <a:buChar char="•"/>
            </a:pPr>
            <a:r>
              <a:rPr lang="pt-BR" sz="2800" b="1" dirty="0">
                <a:latin typeface="Arial"/>
                <a:ea typeface="+mn-lt"/>
                <a:cs typeface="+mn-lt"/>
              </a:rPr>
              <a:t>Funcionalidade</a:t>
            </a:r>
            <a:r>
              <a:rPr lang="pt-BR" sz="2800" dirty="0">
                <a:latin typeface="Arial"/>
                <a:ea typeface="+mn-lt"/>
                <a:cs typeface="+mn-lt"/>
              </a:rPr>
              <a:t>: Exibe uma mensagem de boas-vindas e oferece botões para navegação para as páginas de login e registro.</a:t>
            </a:r>
            <a:endParaRPr lang="pt-BR" sz="2800">
              <a:latin typeface="Arial"/>
              <a:cs typeface="Arial"/>
            </a:endParaRPr>
          </a:p>
          <a:p>
            <a:endParaRPr lang="pt-BR" dirty="0">
              <a:cs typeface="Calibri"/>
            </a:endParaRPr>
          </a:p>
        </p:txBody>
      </p:sp>
      <p:pic>
        <p:nvPicPr>
          <p:cNvPr id="13" name="Imagem 12">
            <a:extLst>
              <a:ext uri="{FF2B5EF4-FFF2-40B4-BE49-F238E27FC236}">
                <a16:creationId xmlns:a16="http://schemas.microsoft.com/office/drawing/2014/main" id="{01FE9D0B-582C-6F4C-B708-47A3E2F41586}"/>
              </a:ext>
            </a:extLst>
          </p:cNvPr>
          <p:cNvPicPr>
            <a:picLocks noChangeAspect="1"/>
          </p:cNvPicPr>
          <p:nvPr/>
        </p:nvPicPr>
        <p:blipFill>
          <a:blip r:embed="rId3"/>
          <a:stretch>
            <a:fillRect/>
          </a:stretch>
        </p:blipFill>
        <p:spPr>
          <a:xfrm>
            <a:off x="7340675" y="2320260"/>
            <a:ext cx="10367365" cy="5189280"/>
          </a:xfrm>
          <a:prstGeom prst="rect">
            <a:avLst/>
          </a:prstGeom>
        </p:spPr>
      </p:pic>
    </p:spTree>
    <p:extLst>
      <p:ext uri="{BB962C8B-B14F-4D97-AF65-F5344CB8AC3E}">
        <p14:creationId xmlns:p14="http://schemas.microsoft.com/office/powerpoint/2010/main" val="609254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862965" lvl="1" indent="-431165" algn="just">
              <a:lnSpc>
                <a:spcPts val="5759"/>
              </a:lnSpc>
              <a:buAutoNum type="arabicPeriod"/>
            </a:pPr>
            <a:r>
              <a:rPr lang="en-US" sz="3950" dirty="0">
                <a:latin typeface="Arial"/>
                <a:cs typeface="Arial"/>
              </a:rPr>
              <a:t> </a:t>
            </a:r>
            <a:r>
              <a:rPr lang="en-US" sz="3950" dirty="0" err="1">
                <a:latin typeface="Arial"/>
                <a:cs typeface="Arial"/>
              </a:rPr>
              <a:t>Área</a:t>
            </a:r>
            <a:r>
              <a:rPr lang="en-US" sz="3950" dirty="0">
                <a:latin typeface="Arial"/>
                <a:cs typeface="Arial"/>
              </a:rPr>
              <a:t> de Login</a:t>
            </a: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7</a:t>
            </a:fld>
            <a:endParaRPr lang="en-US" sz="2000" dirty="0"/>
          </a:p>
        </p:txBody>
      </p:sp>
      <p:sp>
        <p:nvSpPr>
          <p:cNvPr id="9" name="CaixaDeTexto 8">
            <a:extLst>
              <a:ext uri="{FF2B5EF4-FFF2-40B4-BE49-F238E27FC236}">
                <a16:creationId xmlns:a16="http://schemas.microsoft.com/office/drawing/2014/main" id="{9FEA5C48-396C-F44C-CD74-CC2D71DE3C7E}"/>
              </a:ext>
            </a:extLst>
          </p:cNvPr>
          <p:cNvSpPr txBox="1"/>
          <p:nvPr/>
        </p:nvSpPr>
        <p:spPr>
          <a:xfrm>
            <a:off x="7772400" y="49149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Arial,Sans-Serif"/>
              <a:buChar char="•"/>
            </a:pPr>
            <a:endParaRPr lang="en-US" sz="3600" dirty="0">
              <a:latin typeface="Arial"/>
              <a:cs typeface="Arial"/>
            </a:endParaRPr>
          </a:p>
        </p:txBody>
      </p:sp>
      <p:sp>
        <p:nvSpPr>
          <p:cNvPr id="11" name="CaixaDeTexto 10">
            <a:extLst>
              <a:ext uri="{FF2B5EF4-FFF2-40B4-BE49-F238E27FC236}">
                <a16:creationId xmlns:a16="http://schemas.microsoft.com/office/drawing/2014/main" id="{129EDFE3-9FA8-DCE7-82CA-3BAFFFBB6A6B}"/>
              </a:ext>
            </a:extLst>
          </p:cNvPr>
          <p:cNvSpPr txBox="1"/>
          <p:nvPr/>
        </p:nvSpPr>
        <p:spPr>
          <a:xfrm>
            <a:off x="1459573" y="3446640"/>
            <a:ext cx="4622104" cy="4678204"/>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285750" indent="-285750">
              <a:buFont typeface="Arial"/>
              <a:buChar char="•"/>
            </a:pPr>
            <a:r>
              <a:rPr lang="pt-BR" sz="2800" b="1" dirty="0">
                <a:latin typeface="Arial"/>
                <a:ea typeface="+mn-lt"/>
                <a:cs typeface="+mn-lt"/>
              </a:rPr>
              <a:t>Função</a:t>
            </a:r>
            <a:r>
              <a:rPr lang="pt-BR" sz="2800" dirty="0">
                <a:latin typeface="Arial"/>
                <a:ea typeface="+mn-lt"/>
                <a:cs typeface="+mn-lt"/>
              </a:rPr>
              <a:t>: Autenticação de usuário.</a:t>
            </a:r>
            <a:endParaRPr lang="pt-BR" sz="2800" dirty="0">
              <a:latin typeface="Arial"/>
              <a:cs typeface="Arial"/>
            </a:endParaRPr>
          </a:p>
          <a:p>
            <a:pPr marL="285750" indent="-285750" algn="ctr">
              <a:buFont typeface="Arial"/>
              <a:buChar char="•"/>
            </a:pPr>
            <a:r>
              <a:rPr lang="pt-BR" sz="2800" b="1" dirty="0">
                <a:latin typeface="Arial"/>
                <a:ea typeface="+mn-lt"/>
                <a:cs typeface="+mn-lt"/>
              </a:rPr>
              <a:t>Funcionalidade</a:t>
            </a:r>
            <a:r>
              <a:rPr lang="pt-BR" sz="2800" dirty="0">
                <a:latin typeface="Arial"/>
                <a:ea typeface="+mn-lt"/>
                <a:cs typeface="+mn-lt"/>
              </a:rPr>
              <a:t>: Permite que o usuário insira suas credenciais (nome de usuário e senha) para fazer login no sistema. Armazena o token de autenticação no armazenamento local.</a:t>
            </a:r>
            <a:endParaRPr lang="pt-BR" sz="2800">
              <a:latin typeface="Arial"/>
              <a:cs typeface="Arial"/>
            </a:endParaRPr>
          </a:p>
          <a:p>
            <a:pPr algn="l"/>
            <a:endParaRPr lang="pt-BR" dirty="0">
              <a:cs typeface="Calibri"/>
            </a:endParaRPr>
          </a:p>
        </p:txBody>
      </p:sp>
      <p:pic>
        <p:nvPicPr>
          <p:cNvPr id="8" name="Imagem 7">
            <a:extLst>
              <a:ext uri="{FF2B5EF4-FFF2-40B4-BE49-F238E27FC236}">
                <a16:creationId xmlns:a16="http://schemas.microsoft.com/office/drawing/2014/main" id="{D08B7FE1-C74D-534A-2F03-8D0B9872EF5F}"/>
              </a:ext>
            </a:extLst>
          </p:cNvPr>
          <p:cNvPicPr>
            <a:picLocks noChangeAspect="1"/>
          </p:cNvPicPr>
          <p:nvPr/>
        </p:nvPicPr>
        <p:blipFill rotWithShape="1">
          <a:blip r:embed="rId3"/>
          <a:srcRect l="41871" t="37066" r="41738" b="31573"/>
          <a:stretch/>
        </p:blipFill>
        <p:spPr>
          <a:xfrm>
            <a:off x="11131668" y="2540682"/>
            <a:ext cx="6495572" cy="603572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rPr>
              <a:t>2. </a:t>
            </a:r>
            <a:r>
              <a:rPr lang="en-US" sz="3950" err="1">
                <a:latin typeface="Arial"/>
              </a:rPr>
              <a:t>Área</a:t>
            </a:r>
            <a:r>
              <a:rPr lang="en-US" sz="3950" dirty="0">
                <a:latin typeface="Arial"/>
              </a:rPr>
              <a:t> de </a:t>
            </a:r>
            <a:r>
              <a:rPr lang="en-US" sz="3950" err="1">
                <a:latin typeface="Arial"/>
              </a:rPr>
              <a:t>Registro</a:t>
            </a:r>
            <a:endParaRPr lang="en-US" sz="3950" err="1">
              <a:latin typeface="Arial"/>
              <a:cs typeface="Arial"/>
            </a:endParaRP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8</a:t>
            </a:fld>
            <a:endParaRPr lang="en-US" sz="2000" dirty="0"/>
          </a:p>
        </p:txBody>
      </p:sp>
      <p:sp>
        <p:nvSpPr>
          <p:cNvPr id="8" name="CaixaDeTexto 7">
            <a:extLst>
              <a:ext uri="{FF2B5EF4-FFF2-40B4-BE49-F238E27FC236}">
                <a16:creationId xmlns:a16="http://schemas.microsoft.com/office/drawing/2014/main" id="{8F99B57F-9395-0F80-4253-C2DE2DC6971D}"/>
              </a:ext>
            </a:extLst>
          </p:cNvPr>
          <p:cNvSpPr txBox="1"/>
          <p:nvPr/>
        </p:nvSpPr>
        <p:spPr>
          <a:xfrm>
            <a:off x="1822537" y="3850188"/>
            <a:ext cx="5076172" cy="5109091"/>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buFont typeface="Arial"/>
              <a:buChar char="•"/>
            </a:pPr>
            <a:r>
              <a:rPr lang="en-US" sz="2800" b="1" dirty="0" err="1">
                <a:latin typeface="Arial"/>
                <a:ea typeface="+mn-lt"/>
                <a:cs typeface="+mn-lt"/>
              </a:rPr>
              <a:t>Função</a:t>
            </a:r>
            <a:r>
              <a:rPr lang="en-US" sz="2800" dirty="0">
                <a:latin typeface="Arial"/>
                <a:ea typeface="+mn-lt"/>
                <a:cs typeface="+mn-lt"/>
              </a:rPr>
              <a:t>: </a:t>
            </a:r>
            <a:r>
              <a:rPr lang="en-US" sz="2800" dirty="0" err="1">
                <a:latin typeface="Arial"/>
                <a:ea typeface="+mn-lt"/>
                <a:cs typeface="+mn-lt"/>
              </a:rPr>
              <a:t>Registro</a:t>
            </a:r>
            <a:r>
              <a:rPr lang="en-US" sz="2800" dirty="0">
                <a:latin typeface="Arial"/>
                <a:ea typeface="+mn-lt"/>
                <a:cs typeface="+mn-lt"/>
              </a:rPr>
              <a:t> de </a:t>
            </a:r>
            <a:r>
              <a:rPr lang="en-US" sz="2800" dirty="0" err="1">
                <a:latin typeface="Arial"/>
                <a:ea typeface="+mn-lt"/>
                <a:cs typeface="+mn-lt"/>
              </a:rPr>
              <a:t>novos</a:t>
            </a:r>
            <a:r>
              <a:rPr lang="en-US" sz="2800" dirty="0">
                <a:latin typeface="Arial"/>
                <a:ea typeface="+mn-lt"/>
                <a:cs typeface="+mn-lt"/>
              </a:rPr>
              <a:t> </a:t>
            </a:r>
            <a:r>
              <a:rPr lang="en-US" sz="2800" dirty="0" err="1">
                <a:latin typeface="Arial"/>
                <a:ea typeface="+mn-lt"/>
                <a:cs typeface="+mn-lt"/>
              </a:rPr>
              <a:t>usuários</a:t>
            </a:r>
            <a:r>
              <a:rPr lang="en-US" sz="2800" dirty="0">
                <a:latin typeface="Arial"/>
                <a:ea typeface="+mn-lt"/>
                <a:cs typeface="+mn-lt"/>
              </a:rPr>
              <a:t>.</a:t>
            </a:r>
            <a:endParaRPr lang="en-US" sz="2800" dirty="0">
              <a:latin typeface="Arial"/>
              <a:cs typeface="Calibri"/>
            </a:endParaRPr>
          </a:p>
          <a:p>
            <a:pPr algn="ctr">
              <a:buFont typeface="Arial"/>
              <a:buChar char="•"/>
            </a:pPr>
            <a:r>
              <a:rPr lang="en-US" sz="2800" b="1" dirty="0" err="1">
                <a:latin typeface="Arial"/>
                <a:ea typeface="+mn-lt"/>
                <a:cs typeface="+mn-lt"/>
              </a:rPr>
              <a:t>Funcionalidade</a:t>
            </a:r>
            <a:r>
              <a:rPr lang="en-US" sz="2800" dirty="0">
                <a:latin typeface="Arial"/>
                <a:ea typeface="+mn-lt"/>
                <a:cs typeface="+mn-lt"/>
              </a:rPr>
              <a:t>: Permite que </a:t>
            </a:r>
            <a:r>
              <a:rPr lang="en-US" sz="2800" dirty="0" err="1">
                <a:latin typeface="Arial"/>
                <a:ea typeface="+mn-lt"/>
                <a:cs typeface="+mn-lt"/>
              </a:rPr>
              <a:t>novos</a:t>
            </a:r>
            <a:r>
              <a:rPr lang="en-US" sz="2800" dirty="0">
                <a:latin typeface="Arial"/>
                <a:ea typeface="+mn-lt"/>
                <a:cs typeface="+mn-lt"/>
              </a:rPr>
              <a:t> </a:t>
            </a:r>
            <a:r>
              <a:rPr lang="en-US" sz="2800" dirty="0" err="1">
                <a:latin typeface="Arial"/>
                <a:ea typeface="+mn-lt"/>
                <a:cs typeface="+mn-lt"/>
              </a:rPr>
              <a:t>usuários</a:t>
            </a:r>
            <a:r>
              <a:rPr lang="en-US" sz="2800" dirty="0">
                <a:latin typeface="Arial"/>
                <a:ea typeface="+mn-lt"/>
                <a:cs typeface="+mn-lt"/>
              </a:rPr>
              <a:t> </a:t>
            </a:r>
            <a:r>
              <a:rPr lang="en-US" sz="2800" dirty="0" err="1">
                <a:latin typeface="Arial"/>
                <a:ea typeface="+mn-lt"/>
                <a:cs typeface="+mn-lt"/>
              </a:rPr>
              <a:t>criem</a:t>
            </a:r>
            <a:r>
              <a:rPr lang="en-US" sz="2800" dirty="0">
                <a:latin typeface="Arial"/>
                <a:ea typeface="+mn-lt"/>
                <a:cs typeface="+mn-lt"/>
              </a:rPr>
              <a:t> </a:t>
            </a:r>
            <a:r>
              <a:rPr lang="en-US" sz="2800" dirty="0" err="1">
                <a:latin typeface="Arial"/>
                <a:ea typeface="+mn-lt"/>
                <a:cs typeface="+mn-lt"/>
              </a:rPr>
              <a:t>uma</a:t>
            </a:r>
            <a:r>
              <a:rPr lang="en-US" sz="2800" dirty="0">
                <a:latin typeface="Arial"/>
                <a:ea typeface="+mn-lt"/>
                <a:cs typeface="+mn-lt"/>
              </a:rPr>
              <a:t> </a:t>
            </a:r>
            <a:r>
              <a:rPr lang="en-US" sz="2800" dirty="0" err="1">
                <a:latin typeface="Arial"/>
                <a:ea typeface="+mn-lt"/>
                <a:cs typeface="+mn-lt"/>
              </a:rPr>
              <a:t>conta</a:t>
            </a:r>
            <a:r>
              <a:rPr lang="en-US" sz="2800" dirty="0">
                <a:latin typeface="Arial"/>
                <a:ea typeface="+mn-lt"/>
                <a:cs typeface="+mn-lt"/>
              </a:rPr>
              <a:t> </a:t>
            </a:r>
            <a:r>
              <a:rPr lang="en-US" sz="2800" dirty="0" err="1">
                <a:latin typeface="Arial"/>
                <a:ea typeface="+mn-lt"/>
                <a:cs typeface="+mn-lt"/>
              </a:rPr>
              <a:t>fornecendo</a:t>
            </a:r>
            <a:r>
              <a:rPr lang="en-US" sz="2800" dirty="0">
                <a:latin typeface="Arial"/>
                <a:ea typeface="+mn-lt"/>
                <a:cs typeface="+mn-lt"/>
              </a:rPr>
              <a:t> </a:t>
            </a:r>
            <a:r>
              <a:rPr lang="en-US" sz="2800" dirty="0" err="1">
                <a:latin typeface="Arial"/>
                <a:ea typeface="+mn-lt"/>
                <a:cs typeface="+mn-lt"/>
              </a:rPr>
              <a:t>nome</a:t>
            </a:r>
            <a:r>
              <a:rPr lang="en-US" sz="2800" dirty="0">
                <a:latin typeface="Arial"/>
                <a:ea typeface="+mn-lt"/>
                <a:cs typeface="+mn-lt"/>
              </a:rPr>
              <a:t> de </a:t>
            </a:r>
            <a:r>
              <a:rPr lang="en-US" sz="2800" dirty="0" err="1">
                <a:latin typeface="Arial"/>
                <a:ea typeface="+mn-lt"/>
                <a:cs typeface="+mn-lt"/>
              </a:rPr>
              <a:t>usuário</a:t>
            </a:r>
            <a:r>
              <a:rPr lang="en-US" sz="2800" dirty="0">
                <a:latin typeface="Arial"/>
                <a:ea typeface="+mn-lt"/>
                <a:cs typeface="+mn-lt"/>
              </a:rPr>
              <a:t>, </a:t>
            </a:r>
            <a:r>
              <a:rPr lang="en-US" sz="2800" dirty="0" err="1">
                <a:latin typeface="Arial"/>
                <a:ea typeface="+mn-lt"/>
                <a:cs typeface="+mn-lt"/>
              </a:rPr>
              <a:t>senha</a:t>
            </a:r>
            <a:r>
              <a:rPr lang="en-US" sz="2800" dirty="0">
                <a:latin typeface="Arial"/>
                <a:ea typeface="+mn-lt"/>
                <a:cs typeface="+mn-lt"/>
              </a:rPr>
              <a:t> e </a:t>
            </a:r>
            <a:r>
              <a:rPr lang="en-US" sz="2800" dirty="0" err="1">
                <a:latin typeface="Arial"/>
                <a:ea typeface="+mn-lt"/>
                <a:cs typeface="+mn-lt"/>
              </a:rPr>
              <a:t>tipo</a:t>
            </a:r>
            <a:r>
              <a:rPr lang="en-US" sz="2800" dirty="0">
                <a:latin typeface="Arial"/>
                <a:ea typeface="+mn-lt"/>
                <a:cs typeface="+mn-lt"/>
              </a:rPr>
              <a:t> de </a:t>
            </a:r>
            <a:r>
              <a:rPr lang="en-US" sz="2800" dirty="0" err="1">
                <a:latin typeface="Arial"/>
                <a:ea typeface="+mn-lt"/>
                <a:cs typeface="+mn-lt"/>
              </a:rPr>
              <a:t>usuário</a:t>
            </a:r>
            <a:r>
              <a:rPr lang="en-US" sz="2800" dirty="0">
                <a:latin typeface="Arial"/>
                <a:ea typeface="+mn-lt"/>
                <a:cs typeface="+mn-lt"/>
              </a:rPr>
              <a:t> (</a:t>
            </a:r>
            <a:r>
              <a:rPr lang="en-US" sz="2800" dirty="0" err="1">
                <a:latin typeface="Arial"/>
                <a:ea typeface="+mn-lt"/>
                <a:cs typeface="+mn-lt"/>
              </a:rPr>
              <a:t>administrador</a:t>
            </a:r>
            <a:r>
              <a:rPr lang="en-US" sz="2800" dirty="0">
                <a:latin typeface="Arial"/>
                <a:ea typeface="+mn-lt"/>
                <a:cs typeface="+mn-lt"/>
              </a:rPr>
              <a:t>, </a:t>
            </a:r>
            <a:r>
              <a:rPr lang="en-US" sz="2800" dirty="0" err="1">
                <a:latin typeface="Arial"/>
                <a:ea typeface="+mn-lt"/>
                <a:cs typeface="+mn-lt"/>
              </a:rPr>
              <a:t>funcionário</a:t>
            </a:r>
            <a:r>
              <a:rPr lang="en-US" sz="2800" dirty="0">
                <a:latin typeface="Arial"/>
                <a:ea typeface="+mn-lt"/>
                <a:cs typeface="+mn-lt"/>
              </a:rPr>
              <a:t>, </a:t>
            </a:r>
            <a:r>
              <a:rPr lang="en-US" sz="2800" dirty="0" err="1">
                <a:latin typeface="Arial"/>
                <a:ea typeface="+mn-lt"/>
                <a:cs typeface="+mn-lt"/>
              </a:rPr>
              <a:t>usuário</a:t>
            </a:r>
            <a:r>
              <a:rPr lang="en-US" sz="2800" dirty="0">
                <a:latin typeface="Arial"/>
                <a:ea typeface="+mn-lt"/>
                <a:cs typeface="+mn-lt"/>
              </a:rPr>
              <a:t>). </a:t>
            </a:r>
            <a:r>
              <a:rPr lang="en-US" sz="2800" dirty="0" err="1">
                <a:latin typeface="Arial"/>
                <a:ea typeface="+mn-lt"/>
                <a:cs typeface="+mn-lt"/>
              </a:rPr>
              <a:t>Inclui</a:t>
            </a:r>
            <a:r>
              <a:rPr lang="en-US" sz="2800" dirty="0">
                <a:latin typeface="Arial"/>
                <a:ea typeface="+mn-lt"/>
                <a:cs typeface="+mn-lt"/>
              </a:rPr>
              <a:t> campos </a:t>
            </a:r>
            <a:r>
              <a:rPr lang="en-US" sz="2800" dirty="0" err="1">
                <a:latin typeface="Arial"/>
                <a:ea typeface="+mn-lt"/>
                <a:cs typeface="+mn-lt"/>
              </a:rPr>
              <a:t>adicionais</a:t>
            </a:r>
            <a:r>
              <a:rPr lang="en-US" sz="2800" dirty="0">
                <a:latin typeface="Arial"/>
                <a:ea typeface="+mn-lt"/>
                <a:cs typeface="+mn-lt"/>
              </a:rPr>
              <a:t> para </a:t>
            </a:r>
            <a:r>
              <a:rPr lang="en-US" sz="2800" dirty="0" err="1">
                <a:latin typeface="Arial"/>
                <a:ea typeface="+mn-lt"/>
                <a:cs typeface="+mn-lt"/>
              </a:rPr>
              <a:t>protocolos</a:t>
            </a:r>
            <a:r>
              <a:rPr lang="en-US" sz="2800" dirty="0">
                <a:latin typeface="Arial"/>
                <a:ea typeface="+mn-lt"/>
                <a:cs typeface="+mn-lt"/>
              </a:rPr>
              <a:t> </a:t>
            </a:r>
            <a:r>
              <a:rPr lang="en-US" sz="2800" dirty="0" err="1">
                <a:latin typeface="Arial"/>
                <a:ea typeface="+mn-lt"/>
                <a:cs typeface="+mn-lt"/>
              </a:rPr>
              <a:t>específicos</a:t>
            </a:r>
            <a:r>
              <a:rPr lang="en-US" sz="2800" dirty="0">
                <a:latin typeface="Arial"/>
                <a:ea typeface="+mn-lt"/>
                <a:cs typeface="+mn-lt"/>
              </a:rPr>
              <a:t> de </a:t>
            </a:r>
            <a:r>
              <a:rPr lang="en-US" sz="2800" dirty="0" err="1">
                <a:latin typeface="Arial"/>
                <a:ea typeface="+mn-lt"/>
                <a:cs typeface="+mn-lt"/>
              </a:rPr>
              <a:t>administrador</a:t>
            </a:r>
            <a:r>
              <a:rPr lang="en-US" sz="2800" dirty="0">
                <a:latin typeface="Arial"/>
                <a:ea typeface="+mn-lt"/>
                <a:cs typeface="+mn-lt"/>
              </a:rPr>
              <a:t> e </a:t>
            </a:r>
            <a:r>
              <a:rPr lang="en-US" sz="2800" dirty="0" err="1">
                <a:latin typeface="Arial"/>
                <a:ea typeface="+mn-lt"/>
                <a:cs typeface="+mn-lt"/>
              </a:rPr>
              <a:t>funcionário</a:t>
            </a:r>
            <a:r>
              <a:rPr lang="en-US" dirty="0">
                <a:ea typeface="+mn-lt"/>
                <a:cs typeface="+mn-lt"/>
              </a:rPr>
              <a:t>.</a:t>
            </a:r>
            <a:endParaRPr lang="en-US" dirty="0">
              <a:cs typeface="Calibri"/>
            </a:endParaRPr>
          </a:p>
          <a:p>
            <a:pPr>
              <a:buFont typeface=""/>
              <a:buChar char="•"/>
            </a:pPr>
            <a:endParaRPr lang="en-US" dirty="0">
              <a:cs typeface="Calibri"/>
            </a:endParaRPr>
          </a:p>
        </p:txBody>
      </p:sp>
      <p:pic>
        <p:nvPicPr>
          <p:cNvPr id="9" name="Imagem 8">
            <a:extLst>
              <a:ext uri="{FF2B5EF4-FFF2-40B4-BE49-F238E27FC236}">
                <a16:creationId xmlns:a16="http://schemas.microsoft.com/office/drawing/2014/main" id="{45BBBF6D-8DE4-CE6A-BB6B-35F28AD6D0D7}"/>
              </a:ext>
            </a:extLst>
          </p:cNvPr>
          <p:cNvPicPr>
            <a:picLocks noChangeAspect="1"/>
          </p:cNvPicPr>
          <p:nvPr/>
        </p:nvPicPr>
        <p:blipFill rotWithShape="1">
          <a:blip r:embed="rId3"/>
          <a:srcRect l="41487" t="24324" r="39807" b="18651"/>
          <a:stretch/>
        </p:blipFill>
        <p:spPr>
          <a:xfrm>
            <a:off x="12280694" y="1274949"/>
            <a:ext cx="5297307" cy="7733092"/>
          </a:xfrm>
          <a:prstGeom prst="rect">
            <a:avLst/>
          </a:prstGeom>
        </p:spPr>
      </p:pic>
    </p:spTree>
    <p:extLst>
      <p:ext uri="{BB962C8B-B14F-4D97-AF65-F5344CB8AC3E}">
        <p14:creationId xmlns:p14="http://schemas.microsoft.com/office/powerpoint/2010/main" val="1757773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BEBE1"/>
        </a:solidFill>
        <a:effectLst/>
      </p:bgPr>
    </p:bg>
    <p:spTree>
      <p:nvGrpSpPr>
        <p:cNvPr id="1" name=""/>
        <p:cNvGrpSpPr/>
        <p:nvPr/>
      </p:nvGrpSpPr>
      <p:grpSpPr>
        <a:xfrm>
          <a:off x="0" y="0"/>
          <a:ext cx="0" cy="0"/>
          <a:chOff x="0" y="0"/>
          <a:chExt cx="0" cy="0"/>
        </a:xfrm>
      </p:grpSpPr>
      <p:grpSp>
        <p:nvGrpSpPr>
          <p:cNvPr id="2" name="Group 2"/>
          <p:cNvGrpSpPr/>
          <p:nvPr/>
        </p:nvGrpSpPr>
        <p:grpSpPr>
          <a:xfrm>
            <a:off x="10610824" y="1712343"/>
            <a:ext cx="7545957" cy="8146032"/>
            <a:chOff x="0" y="0"/>
            <a:chExt cx="10061276" cy="10861376"/>
          </a:xfrm>
        </p:grpSpPr>
        <p:sp>
          <p:nvSpPr>
            <p:cNvPr id="3" name="Freeform 3"/>
            <p:cNvSpPr/>
            <p:nvPr/>
          </p:nvSpPr>
          <p:spPr>
            <a:xfrm>
              <a:off x="0" y="0"/>
              <a:ext cx="10061276" cy="10061276"/>
            </a:xfrm>
            <a:custGeom>
              <a:avLst/>
              <a:gdLst/>
              <a:ahLst/>
              <a:cxnLst/>
              <a:rect l="l" t="t" r="r" b="b"/>
              <a:pathLst>
                <a:path w="10061276" h="10061276">
                  <a:moveTo>
                    <a:pt x="0" y="0"/>
                  </a:moveTo>
                  <a:lnTo>
                    <a:pt x="10061276" y="0"/>
                  </a:lnTo>
                  <a:lnTo>
                    <a:pt x="10061276" y="10061276"/>
                  </a:lnTo>
                  <a:lnTo>
                    <a:pt x="0" y="10061276"/>
                  </a:lnTo>
                  <a:lnTo>
                    <a:pt x="0" y="0"/>
                  </a:lnTo>
                  <a:close/>
                </a:path>
              </a:pathLst>
            </a:custGeom>
            <a:blipFill>
              <a:blip r:embed="rId2">
                <a:alphaModFix amt="7999"/>
              </a:blip>
              <a:stretch>
                <a:fillRect/>
              </a:stretch>
            </a:blipFill>
          </p:spPr>
          <p:txBody>
            <a:bodyPr/>
            <a:lstStyle/>
            <a:p>
              <a:endParaRPr lang="pt-BR"/>
            </a:p>
          </p:txBody>
        </p:sp>
        <p:sp>
          <p:nvSpPr>
            <p:cNvPr id="4" name="TextBox 4"/>
            <p:cNvSpPr txBox="1"/>
            <p:nvPr/>
          </p:nvSpPr>
          <p:spPr>
            <a:xfrm>
              <a:off x="0" y="10156526"/>
              <a:ext cx="10061276" cy="704850"/>
            </a:xfrm>
            <a:prstGeom prst="rect">
              <a:avLst/>
            </a:prstGeom>
          </p:spPr>
          <p:txBody>
            <a:bodyPr lIns="0" tIns="0" rIns="0" bIns="0" rtlCol="0" anchor="t">
              <a:spAutoFit/>
            </a:bodyPr>
            <a:lstStyle/>
            <a:p>
              <a:pPr algn="ctr">
                <a:lnSpc>
                  <a:spcPts val="2999"/>
                </a:lnSpc>
                <a:spcBef>
                  <a:spcPct val="0"/>
                </a:spcBef>
              </a:pPr>
              <a:r>
                <a:rPr lang="en-US" sz="3999">
                  <a:solidFill>
                    <a:srgbClr val="2C9CF0">
                      <a:alpha val="7843"/>
                    </a:srgbClr>
                  </a:solidFill>
                  <a:latin typeface="Bungee Bold Italics"/>
                </a:rPr>
                <a:t>SCRIPT  INTELIGENTE</a:t>
              </a:r>
            </a:p>
          </p:txBody>
        </p:sp>
      </p:grpSp>
      <p:sp>
        <p:nvSpPr>
          <p:cNvPr id="5" name="TextBox 5"/>
          <p:cNvSpPr txBox="1"/>
          <p:nvPr/>
        </p:nvSpPr>
        <p:spPr>
          <a:xfrm>
            <a:off x="1079658" y="788418"/>
            <a:ext cx="16107252" cy="782843"/>
          </a:xfrm>
          <a:prstGeom prst="rect">
            <a:avLst/>
          </a:prstGeom>
        </p:spPr>
        <p:txBody>
          <a:bodyPr lIns="0" tIns="0" rIns="0" bIns="0" rtlCol="0" anchor="t">
            <a:spAutoFit/>
          </a:bodyPr>
          <a:lstStyle/>
          <a:p>
            <a:pPr algn="ctr">
              <a:lnSpc>
                <a:spcPts val="6480"/>
              </a:lnSpc>
            </a:pPr>
            <a:r>
              <a:rPr lang="en-US" sz="5400" dirty="0" err="1">
                <a:solidFill>
                  <a:srgbClr val="000000"/>
                </a:solidFill>
                <a:latin typeface="Arial Bold"/>
                <a:cs typeface="Arial Bold"/>
              </a:rPr>
              <a:t>Funcionalidades</a:t>
            </a:r>
          </a:p>
        </p:txBody>
      </p:sp>
      <p:sp>
        <p:nvSpPr>
          <p:cNvPr id="7" name="TextBox 7"/>
          <p:cNvSpPr txBox="1"/>
          <p:nvPr/>
        </p:nvSpPr>
        <p:spPr>
          <a:xfrm>
            <a:off x="1028700" y="2697196"/>
            <a:ext cx="16230600" cy="674608"/>
          </a:xfrm>
          <a:prstGeom prst="rect">
            <a:avLst/>
          </a:prstGeom>
        </p:spPr>
        <p:txBody>
          <a:bodyPr lIns="0" tIns="0" rIns="0" bIns="0" rtlCol="0" anchor="t">
            <a:spAutoFit/>
          </a:bodyPr>
          <a:lstStyle/>
          <a:p>
            <a:pPr marL="431800" lvl="1" algn="just">
              <a:lnSpc>
                <a:spcPts val="5759"/>
              </a:lnSpc>
            </a:pPr>
            <a:r>
              <a:rPr lang="en-US" sz="3950" dirty="0">
                <a:latin typeface="Arial"/>
              </a:rPr>
              <a:t>3.  </a:t>
            </a:r>
            <a:r>
              <a:rPr lang="en-US" sz="3950" err="1">
                <a:latin typeface="Arial"/>
              </a:rPr>
              <a:t>Painel</a:t>
            </a:r>
            <a:r>
              <a:rPr lang="en-US" sz="3950" dirty="0">
                <a:latin typeface="Arial"/>
              </a:rPr>
              <a:t> de </a:t>
            </a:r>
            <a:r>
              <a:rPr lang="en-US" sz="3950" err="1">
                <a:latin typeface="Arial"/>
              </a:rPr>
              <a:t>Usuário</a:t>
            </a:r>
            <a:endParaRPr lang="en-US" sz="3950" err="1">
              <a:latin typeface="Arial"/>
              <a:cs typeface="Arial"/>
            </a:endParaRPr>
          </a:p>
        </p:txBody>
      </p:sp>
      <p:sp>
        <p:nvSpPr>
          <p:cNvPr id="10" name="Espaço Reservado para Número de Slide 4">
            <a:extLst>
              <a:ext uri="{FF2B5EF4-FFF2-40B4-BE49-F238E27FC236}">
                <a16:creationId xmlns:a16="http://schemas.microsoft.com/office/drawing/2014/main" id="{40475575-D54C-ECB2-0E65-1608888BAA6B}"/>
              </a:ext>
            </a:extLst>
          </p:cNvPr>
          <p:cNvSpPr>
            <a:spLocks noGrp="1"/>
          </p:cNvSpPr>
          <p:nvPr>
            <p:ph type="sldNum" sz="quarter" idx="12"/>
          </p:nvPr>
        </p:nvSpPr>
        <p:spPr>
          <a:xfrm>
            <a:off x="381000" y="9715500"/>
            <a:ext cx="2133600" cy="365125"/>
          </a:xfrm>
        </p:spPr>
        <p:txBody>
          <a:bodyPr/>
          <a:lstStyle/>
          <a:p>
            <a:pPr algn="l"/>
            <a:fld id="{B6F15528-21DE-4FAA-801E-634DDDAF4B2B}" type="slidenum">
              <a:rPr lang="en-US" sz="2000" smtClean="0"/>
              <a:pPr algn="l"/>
              <a:t>9</a:t>
            </a:fld>
            <a:endParaRPr lang="en-US" sz="2000" dirty="0"/>
          </a:p>
        </p:txBody>
      </p:sp>
      <p:sp>
        <p:nvSpPr>
          <p:cNvPr id="6" name="CaixaDeTexto 5">
            <a:extLst>
              <a:ext uri="{FF2B5EF4-FFF2-40B4-BE49-F238E27FC236}">
                <a16:creationId xmlns:a16="http://schemas.microsoft.com/office/drawing/2014/main" id="{55458564-193F-85F1-8240-9D5571000BBD}"/>
              </a:ext>
            </a:extLst>
          </p:cNvPr>
          <p:cNvSpPr txBox="1"/>
          <p:nvPr/>
        </p:nvSpPr>
        <p:spPr>
          <a:xfrm>
            <a:off x="1446756" y="3944133"/>
            <a:ext cx="4794335" cy="353943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marL="285750" indent="-285750">
              <a:buFont typeface="Arial"/>
              <a:buChar char="•"/>
            </a:pPr>
            <a:r>
              <a:rPr lang="en-US" sz="2800" b="1" dirty="0" err="1">
                <a:latin typeface="Arial"/>
                <a:ea typeface="+mn-lt"/>
                <a:cs typeface="+mn-lt"/>
              </a:rPr>
              <a:t>Função</a:t>
            </a:r>
            <a:r>
              <a:rPr lang="en-US" sz="2800" dirty="0">
                <a:latin typeface="Arial"/>
                <a:ea typeface="+mn-lt"/>
                <a:cs typeface="+mn-lt"/>
              </a:rPr>
              <a:t>: </a:t>
            </a:r>
            <a:r>
              <a:rPr lang="en-US" sz="2800" dirty="0" err="1">
                <a:latin typeface="Arial"/>
                <a:ea typeface="+mn-lt"/>
                <a:cs typeface="+mn-lt"/>
              </a:rPr>
              <a:t>Página</a:t>
            </a:r>
            <a:r>
              <a:rPr lang="en-US" sz="2800" dirty="0">
                <a:latin typeface="Arial"/>
                <a:ea typeface="+mn-lt"/>
                <a:cs typeface="+mn-lt"/>
              </a:rPr>
              <a:t> </a:t>
            </a:r>
            <a:r>
              <a:rPr lang="en-US" sz="2800" dirty="0" err="1">
                <a:latin typeface="Arial"/>
                <a:ea typeface="+mn-lt"/>
                <a:cs typeface="+mn-lt"/>
              </a:rPr>
              <a:t>inicial</a:t>
            </a:r>
            <a:r>
              <a:rPr lang="en-US" sz="2800" dirty="0">
                <a:latin typeface="Arial"/>
                <a:ea typeface="+mn-lt"/>
                <a:cs typeface="+mn-lt"/>
              </a:rPr>
              <a:t> do </a:t>
            </a:r>
            <a:r>
              <a:rPr lang="en-US" sz="2800" dirty="0" err="1">
                <a:latin typeface="Arial"/>
                <a:ea typeface="+mn-lt"/>
                <a:cs typeface="+mn-lt"/>
              </a:rPr>
              <a:t>usuário</a:t>
            </a:r>
            <a:r>
              <a:rPr lang="en-US" sz="2800" dirty="0">
                <a:latin typeface="Arial"/>
                <a:ea typeface="+mn-lt"/>
                <a:cs typeface="+mn-lt"/>
              </a:rPr>
              <a:t>.</a:t>
            </a:r>
            <a:endParaRPr lang="pt-BR" sz="2800" dirty="0">
              <a:latin typeface="Arial"/>
              <a:cs typeface="Arial"/>
            </a:endParaRPr>
          </a:p>
          <a:p>
            <a:pPr marL="285750" indent="-285750" algn="ctr">
              <a:buFont typeface="Arial"/>
              <a:buChar char="•"/>
            </a:pPr>
            <a:r>
              <a:rPr lang="en-US" sz="2800" b="1" err="1">
                <a:latin typeface="Arial"/>
                <a:ea typeface="+mn-lt"/>
                <a:cs typeface="+mn-lt"/>
              </a:rPr>
              <a:t>Funcionalidade</a:t>
            </a:r>
            <a:r>
              <a:rPr lang="en-US" sz="2800" dirty="0">
                <a:latin typeface="Arial"/>
                <a:ea typeface="+mn-lt"/>
                <a:cs typeface="+mn-lt"/>
              </a:rPr>
              <a:t>: </a:t>
            </a:r>
            <a:r>
              <a:rPr lang="en-US" sz="2800" err="1">
                <a:latin typeface="Arial"/>
                <a:ea typeface="+mn-lt"/>
                <a:cs typeface="+mn-lt"/>
              </a:rPr>
              <a:t>Exibe</a:t>
            </a:r>
            <a:r>
              <a:rPr lang="en-US" sz="2800" dirty="0">
                <a:latin typeface="Arial"/>
                <a:ea typeface="+mn-lt"/>
                <a:cs typeface="+mn-lt"/>
              </a:rPr>
              <a:t> </a:t>
            </a:r>
            <a:r>
              <a:rPr lang="en-US" sz="2800" err="1">
                <a:latin typeface="Arial"/>
                <a:ea typeface="+mn-lt"/>
                <a:cs typeface="+mn-lt"/>
              </a:rPr>
              <a:t>opções</a:t>
            </a:r>
            <a:r>
              <a:rPr lang="en-US" sz="2800" dirty="0">
                <a:latin typeface="Arial"/>
                <a:ea typeface="+mn-lt"/>
                <a:cs typeface="+mn-lt"/>
              </a:rPr>
              <a:t> para </a:t>
            </a:r>
            <a:r>
              <a:rPr lang="en-US" sz="2800" err="1">
                <a:latin typeface="Arial"/>
                <a:ea typeface="+mn-lt"/>
                <a:cs typeface="+mn-lt"/>
              </a:rPr>
              <a:t>alterar</a:t>
            </a:r>
            <a:r>
              <a:rPr lang="en-US" sz="2800" dirty="0">
                <a:latin typeface="Arial"/>
                <a:ea typeface="+mn-lt"/>
                <a:cs typeface="+mn-lt"/>
              </a:rPr>
              <a:t> dados do </a:t>
            </a:r>
            <a:r>
              <a:rPr lang="en-US" sz="2800" err="1">
                <a:latin typeface="Arial"/>
                <a:ea typeface="+mn-lt"/>
                <a:cs typeface="+mn-lt"/>
              </a:rPr>
              <a:t>perfil</a:t>
            </a:r>
            <a:r>
              <a:rPr lang="en-US" sz="2800" dirty="0">
                <a:latin typeface="Arial"/>
                <a:ea typeface="+mn-lt"/>
                <a:cs typeface="+mn-lt"/>
              </a:rPr>
              <a:t> e submeter scripts. </a:t>
            </a:r>
            <a:r>
              <a:rPr lang="en-US" sz="2800" err="1">
                <a:latin typeface="Arial"/>
                <a:ea typeface="+mn-lt"/>
                <a:cs typeface="+mn-lt"/>
              </a:rPr>
              <a:t>Personalizada</a:t>
            </a:r>
            <a:r>
              <a:rPr lang="en-US" sz="2800" dirty="0">
                <a:latin typeface="Arial"/>
                <a:ea typeface="+mn-lt"/>
                <a:cs typeface="+mn-lt"/>
              </a:rPr>
              <a:t> para </a:t>
            </a:r>
            <a:r>
              <a:rPr lang="en-US" sz="2800" err="1">
                <a:latin typeface="Arial"/>
                <a:ea typeface="+mn-lt"/>
                <a:cs typeface="+mn-lt"/>
              </a:rPr>
              <a:t>usuários</a:t>
            </a:r>
            <a:r>
              <a:rPr lang="en-US" sz="2800" dirty="0">
                <a:latin typeface="Arial"/>
                <a:ea typeface="+mn-lt"/>
                <a:cs typeface="+mn-lt"/>
              </a:rPr>
              <a:t> </a:t>
            </a:r>
            <a:r>
              <a:rPr lang="en-US" sz="2800" err="1">
                <a:latin typeface="Arial"/>
                <a:ea typeface="+mn-lt"/>
                <a:cs typeface="+mn-lt"/>
              </a:rPr>
              <a:t>logados</a:t>
            </a:r>
            <a:r>
              <a:rPr lang="en-US" sz="2800" dirty="0">
                <a:latin typeface="Arial"/>
                <a:ea typeface="+mn-lt"/>
                <a:cs typeface="+mn-lt"/>
              </a:rPr>
              <a:t>.</a:t>
            </a:r>
            <a:endParaRPr lang="en-US" sz="2800">
              <a:latin typeface="Arial"/>
              <a:cs typeface="Arial"/>
            </a:endParaRPr>
          </a:p>
          <a:p>
            <a:endParaRPr lang="en-US" sz="2800" dirty="0">
              <a:latin typeface="Arial"/>
              <a:cs typeface="Calibri"/>
            </a:endParaRPr>
          </a:p>
        </p:txBody>
      </p:sp>
      <p:pic>
        <p:nvPicPr>
          <p:cNvPr id="9" name="Imagem 8">
            <a:extLst>
              <a:ext uri="{FF2B5EF4-FFF2-40B4-BE49-F238E27FC236}">
                <a16:creationId xmlns:a16="http://schemas.microsoft.com/office/drawing/2014/main" id="{9429F1BC-3D42-BA8D-A264-4F56A96AB153}"/>
              </a:ext>
            </a:extLst>
          </p:cNvPr>
          <p:cNvPicPr>
            <a:picLocks noChangeAspect="1"/>
          </p:cNvPicPr>
          <p:nvPr/>
        </p:nvPicPr>
        <p:blipFill rotWithShape="1">
          <a:blip r:embed="rId3"/>
          <a:srcRect l="35385" t="38422" r="34314" b="33175"/>
          <a:stretch/>
        </p:blipFill>
        <p:spPr>
          <a:xfrm>
            <a:off x="9462312" y="3132841"/>
            <a:ext cx="8687181" cy="4027722"/>
          </a:xfrm>
          <a:prstGeom prst="rect">
            <a:avLst/>
          </a:prstGeom>
        </p:spPr>
      </p:pic>
    </p:spTree>
    <p:extLst>
      <p:ext uri="{BB962C8B-B14F-4D97-AF65-F5344CB8AC3E}">
        <p14:creationId xmlns:p14="http://schemas.microsoft.com/office/powerpoint/2010/main" val="563830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184</TotalTime>
  <Words>1123</Words>
  <Application>Microsoft Office PowerPoint</Application>
  <PresentationFormat>Personalizar</PresentationFormat>
  <Paragraphs>125</Paragraphs>
  <Slides>21</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21</vt:i4>
      </vt:variant>
    </vt:vector>
  </HeadingPairs>
  <TitlesOfParts>
    <vt:vector size="28" baseType="lpstr">
      <vt:lpstr>Arial</vt:lpstr>
      <vt:lpstr>Calibri</vt:lpstr>
      <vt:lpstr>Arial Bold</vt:lpstr>
      <vt:lpstr>Aptos</vt:lpstr>
      <vt:lpstr>Arial,Sans-Serif</vt:lpstr>
      <vt:lpstr>Bungee Bold Italics</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apresentacaoBase.pptx</dc:title>
  <dc:creator>Vitor Nunes</dc:creator>
  <cp:lastModifiedBy>Vitor Nunes</cp:lastModifiedBy>
  <cp:revision>416</cp:revision>
  <dcterms:created xsi:type="dcterms:W3CDTF">2006-08-16T00:00:00Z</dcterms:created>
  <dcterms:modified xsi:type="dcterms:W3CDTF">2024-06-21T21:41:34Z</dcterms:modified>
  <dc:identifier>DAGE83d4uc0</dc:identifier>
</cp:coreProperties>
</file>

<file path=docProps/thumbnail.jpeg>
</file>